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8"/>
  </p:notesMasterIdLst>
  <p:sldIdLst>
    <p:sldId id="277" r:id="rId2"/>
    <p:sldId id="280" r:id="rId3"/>
    <p:sldId id="278" r:id="rId4"/>
    <p:sldId id="279" r:id="rId5"/>
    <p:sldId id="281" r:id="rId6"/>
    <p:sldId id="282" r:id="rId7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08CB10A-AAD5-43E9-B812-24A0926726B1}" type="doc">
      <dgm:prSet loTypeId="urn:microsoft.com/office/officeart/2005/8/layout/equation2" loCatId="process" qsTypeId="urn:microsoft.com/office/officeart/2005/8/quickstyle/simple1" qsCatId="simple" csTypeId="urn:microsoft.com/office/officeart/2005/8/colors/accent1_2" csCatId="accent1" phldr="1"/>
      <dgm:spPr/>
    </dgm:pt>
    <dgm:pt modelId="{B31B3F77-31F7-4745-BD1C-6CA423E9975C}">
      <dgm:prSet phldrT="[文本]"/>
      <dgm:spPr/>
      <dgm:t>
        <a:bodyPr/>
        <a:lstStyle/>
        <a:p>
          <a:r>
            <a:rPr lang="zh-CN" altLang="en-US" dirty="0" smtClean="0"/>
            <a:t>供方*</a:t>
          </a:r>
          <a:endParaRPr lang="zh-CN" altLang="en-US" dirty="0"/>
        </a:p>
      </dgm:t>
    </dgm:pt>
    <dgm:pt modelId="{AA22DD33-D3A4-42D3-A925-1ADC6F887C37}" type="parTrans" cxnId="{A0CB7004-1512-4B4B-A4DB-AC86813D4BC5}">
      <dgm:prSet/>
      <dgm:spPr/>
      <dgm:t>
        <a:bodyPr/>
        <a:lstStyle/>
        <a:p>
          <a:endParaRPr lang="zh-CN" altLang="en-US"/>
        </a:p>
      </dgm:t>
    </dgm:pt>
    <dgm:pt modelId="{1552ADEC-FE1A-4181-8E41-1CEA4D6AC1E5}" type="sibTrans" cxnId="{A0CB7004-1512-4B4B-A4DB-AC86813D4BC5}">
      <dgm:prSet/>
      <dgm:spPr/>
      <dgm:t>
        <a:bodyPr/>
        <a:lstStyle/>
        <a:p>
          <a:endParaRPr lang="zh-CN" altLang="en-US"/>
        </a:p>
      </dgm:t>
    </dgm:pt>
    <dgm:pt modelId="{CE48F85B-8EBE-4F00-89ED-CF90A73A2265}">
      <dgm:prSet phldrT="[文本]"/>
      <dgm:spPr>
        <a:solidFill>
          <a:schemeClr val="bg2">
            <a:lumMod val="60000"/>
            <a:lumOff val="40000"/>
          </a:schemeClr>
        </a:solidFill>
      </dgm:spPr>
      <dgm:t>
        <a:bodyPr/>
        <a:lstStyle/>
        <a:p>
          <a:r>
            <a:rPr lang="zh-CN" altLang="en-US" dirty="0" smtClean="0"/>
            <a:t>供方</a:t>
          </a:r>
          <a:r>
            <a:rPr lang="en-US" altLang="zh-CN" dirty="0" smtClean="0"/>
            <a:t>+</a:t>
          </a:r>
          <a:endParaRPr lang="zh-CN" altLang="en-US" dirty="0"/>
        </a:p>
      </dgm:t>
    </dgm:pt>
    <dgm:pt modelId="{C6888B07-B5A0-431A-A2CA-EC77988205C0}" type="parTrans" cxnId="{2E664626-77E0-4279-90F8-904A49689C2D}">
      <dgm:prSet/>
      <dgm:spPr/>
      <dgm:t>
        <a:bodyPr/>
        <a:lstStyle/>
        <a:p>
          <a:endParaRPr lang="zh-CN" altLang="en-US"/>
        </a:p>
      </dgm:t>
    </dgm:pt>
    <dgm:pt modelId="{6656E670-00B5-442F-AD2E-495C896FCC1D}" type="sibTrans" cxnId="{2E664626-77E0-4279-90F8-904A49689C2D}">
      <dgm:prSet/>
      <dgm:spPr/>
      <dgm:t>
        <a:bodyPr/>
        <a:lstStyle/>
        <a:p>
          <a:r>
            <a:rPr lang="zh-CN" altLang="en-US" dirty="0" smtClean="0">
              <a:solidFill>
                <a:schemeClr val="bg1">
                  <a:lumMod val="95000"/>
                  <a:lumOff val="5000"/>
                </a:schemeClr>
              </a:solidFill>
            </a:rPr>
            <a:t>组建</a:t>
          </a:r>
          <a:endParaRPr lang="zh-CN" altLang="en-US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BE1480ED-22AB-4567-8E7B-630EF4CF2163}">
      <dgm:prSet phldrT="[文本]" phldr="1"/>
      <dgm:spPr/>
      <dgm:t>
        <a:bodyPr/>
        <a:lstStyle/>
        <a:p>
          <a:endParaRPr lang="zh-CN" altLang="en-US"/>
        </a:p>
      </dgm:t>
    </dgm:pt>
    <dgm:pt modelId="{0CF81781-F879-4BB1-8A73-EFFCE70C3B0A}" type="parTrans" cxnId="{55F07B52-E58A-454F-90E7-0ACDB45C349B}">
      <dgm:prSet/>
      <dgm:spPr/>
      <dgm:t>
        <a:bodyPr/>
        <a:lstStyle/>
        <a:p>
          <a:endParaRPr lang="zh-CN" altLang="en-US"/>
        </a:p>
      </dgm:t>
    </dgm:pt>
    <dgm:pt modelId="{F2140ABC-B14B-443F-BD4F-A7B1B736C2E4}" type="sibTrans" cxnId="{55F07B52-E58A-454F-90E7-0ACDB45C349B}">
      <dgm:prSet/>
      <dgm:spPr/>
      <dgm:t>
        <a:bodyPr/>
        <a:lstStyle/>
        <a:p>
          <a:endParaRPr lang="zh-CN" altLang="en-US"/>
        </a:p>
      </dgm:t>
    </dgm:pt>
    <dgm:pt modelId="{2AA2CB0E-45F3-4F43-8743-676197DB8C03}" type="pres">
      <dgm:prSet presAssocID="{108CB10A-AAD5-43E9-B812-24A0926726B1}" presName="Name0" presStyleCnt="0">
        <dgm:presLayoutVars>
          <dgm:dir/>
          <dgm:resizeHandles val="exact"/>
        </dgm:presLayoutVars>
      </dgm:prSet>
      <dgm:spPr/>
    </dgm:pt>
    <dgm:pt modelId="{37B070B5-7B09-4563-9CAD-6409B5B26900}" type="pres">
      <dgm:prSet presAssocID="{108CB10A-AAD5-43E9-B812-24A0926726B1}" presName="vNodes" presStyleCnt="0"/>
      <dgm:spPr/>
    </dgm:pt>
    <dgm:pt modelId="{5E23BC7E-A7DA-42B4-81D0-8A6B32D55EA4}" type="pres">
      <dgm:prSet presAssocID="{B31B3F77-31F7-4745-BD1C-6CA423E9975C}" presName="node" presStyleLbl="node1" presStyleIdx="0" presStyleCnt="3" custLinFactY="736" custLinFactNeighborX="-34849" custLinFactNeighborY="10000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1BB25E9-9941-4A54-AAF2-59D99604705B}" type="pres">
      <dgm:prSet presAssocID="{1552ADEC-FE1A-4181-8E41-1CEA4D6AC1E5}" presName="spacerT" presStyleCnt="0"/>
      <dgm:spPr/>
    </dgm:pt>
    <dgm:pt modelId="{4C862987-0223-4E30-8274-D9A0D17C210F}" type="pres">
      <dgm:prSet presAssocID="{1552ADEC-FE1A-4181-8E41-1CEA4D6AC1E5}" presName="sibTrans" presStyleLbl="sibTrans2D1" presStyleIdx="0" presStyleCnt="2" custLinFactX="-26158" custLinFactNeighborX="-100000" custLinFactNeighborY="-1963"/>
      <dgm:spPr/>
      <dgm:t>
        <a:bodyPr/>
        <a:lstStyle/>
        <a:p>
          <a:endParaRPr lang="zh-CN" altLang="en-US"/>
        </a:p>
      </dgm:t>
    </dgm:pt>
    <dgm:pt modelId="{629CA3B8-0776-47D1-AD6E-5220C9D54108}" type="pres">
      <dgm:prSet presAssocID="{1552ADEC-FE1A-4181-8E41-1CEA4D6AC1E5}" presName="spacerB" presStyleCnt="0"/>
      <dgm:spPr/>
    </dgm:pt>
    <dgm:pt modelId="{AE0D6B5E-1281-4CD2-802F-B52A5B5B0AEE}" type="pres">
      <dgm:prSet presAssocID="{CE48F85B-8EBE-4F00-89ED-CF90A73A2265}" presName="node" presStyleLbl="node1" presStyleIdx="1" presStyleCnt="3" custScaleX="67572" custScaleY="63957" custLinFactNeighborX="-84849" custLinFactNeighborY="-36086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054EA4E-F8E6-4EEA-B63E-96F2FDB382E8}" type="pres">
      <dgm:prSet presAssocID="{108CB10A-AAD5-43E9-B812-24A0926726B1}" presName="sibTransLast" presStyleLbl="sibTrans2D1" presStyleIdx="1" presStyleCnt="2"/>
      <dgm:spPr/>
      <dgm:t>
        <a:bodyPr/>
        <a:lstStyle/>
        <a:p>
          <a:endParaRPr lang="zh-CN" altLang="en-US"/>
        </a:p>
      </dgm:t>
    </dgm:pt>
    <dgm:pt modelId="{249F6FDB-701C-4EFD-BC2B-9CC09315DEE0}" type="pres">
      <dgm:prSet presAssocID="{108CB10A-AAD5-43E9-B812-24A0926726B1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230E58C5-5429-490B-8F4C-EC814A1BB87C}" type="pres">
      <dgm:prSet presAssocID="{108CB10A-AAD5-43E9-B812-24A0926726B1}" presName="lastNode" presStyleLbl="node1" presStyleIdx="2" presStyleCnt="3" custScaleX="78064" custScaleY="75647" custLinFactX="-6586" custLinFactNeighborX="-100000" custLinFactNeighborY="-80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20744C02-670F-4DF4-B44B-D7A95B30B861}" type="presOf" srcId="{BE1480ED-22AB-4567-8E7B-630EF4CF2163}" destId="{230E58C5-5429-490B-8F4C-EC814A1BB87C}" srcOrd="0" destOrd="0" presId="urn:microsoft.com/office/officeart/2005/8/layout/equation2"/>
    <dgm:cxn modelId="{55F07B52-E58A-454F-90E7-0ACDB45C349B}" srcId="{108CB10A-AAD5-43E9-B812-24A0926726B1}" destId="{BE1480ED-22AB-4567-8E7B-630EF4CF2163}" srcOrd="2" destOrd="0" parTransId="{0CF81781-F879-4BB1-8A73-EFFCE70C3B0A}" sibTransId="{F2140ABC-B14B-443F-BD4F-A7B1B736C2E4}"/>
    <dgm:cxn modelId="{C4A9C9CA-3661-4F86-8BE4-AA9A885E5073}" type="presOf" srcId="{6656E670-00B5-442F-AD2E-495C896FCC1D}" destId="{249F6FDB-701C-4EFD-BC2B-9CC09315DEE0}" srcOrd="1" destOrd="0" presId="urn:microsoft.com/office/officeart/2005/8/layout/equation2"/>
    <dgm:cxn modelId="{8ABB7D9B-C299-42C4-B1C6-AD66C55AAA42}" type="presOf" srcId="{B31B3F77-31F7-4745-BD1C-6CA423E9975C}" destId="{5E23BC7E-A7DA-42B4-81D0-8A6B32D55EA4}" srcOrd="0" destOrd="0" presId="urn:microsoft.com/office/officeart/2005/8/layout/equation2"/>
    <dgm:cxn modelId="{A0CB7004-1512-4B4B-A4DB-AC86813D4BC5}" srcId="{108CB10A-AAD5-43E9-B812-24A0926726B1}" destId="{B31B3F77-31F7-4745-BD1C-6CA423E9975C}" srcOrd="0" destOrd="0" parTransId="{AA22DD33-D3A4-42D3-A925-1ADC6F887C37}" sibTransId="{1552ADEC-FE1A-4181-8E41-1CEA4D6AC1E5}"/>
    <dgm:cxn modelId="{28672B0B-9052-4563-8710-CCB373EDC2D0}" type="presOf" srcId="{108CB10A-AAD5-43E9-B812-24A0926726B1}" destId="{2AA2CB0E-45F3-4F43-8743-676197DB8C03}" srcOrd="0" destOrd="0" presId="urn:microsoft.com/office/officeart/2005/8/layout/equation2"/>
    <dgm:cxn modelId="{444F6CCF-B8C2-47E6-B416-EF28B97811A4}" type="presOf" srcId="{CE48F85B-8EBE-4F00-89ED-CF90A73A2265}" destId="{AE0D6B5E-1281-4CD2-802F-B52A5B5B0AEE}" srcOrd="0" destOrd="0" presId="urn:microsoft.com/office/officeart/2005/8/layout/equation2"/>
    <dgm:cxn modelId="{CEB6B6EA-CF0D-4D50-B2BA-98E27F757C93}" type="presOf" srcId="{6656E670-00B5-442F-AD2E-495C896FCC1D}" destId="{0054EA4E-F8E6-4EEA-B63E-96F2FDB382E8}" srcOrd="0" destOrd="0" presId="urn:microsoft.com/office/officeart/2005/8/layout/equation2"/>
    <dgm:cxn modelId="{C21E0EDB-3157-4C64-BAEC-FB4C66E2B3BE}" type="presOf" srcId="{1552ADEC-FE1A-4181-8E41-1CEA4D6AC1E5}" destId="{4C862987-0223-4E30-8274-D9A0D17C210F}" srcOrd="0" destOrd="0" presId="urn:microsoft.com/office/officeart/2005/8/layout/equation2"/>
    <dgm:cxn modelId="{2E664626-77E0-4279-90F8-904A49689C2D}" srcId="{108CB10A-AAD5-43E9-B812-24A0926726B1}" destId="{CE48F85B-8EBE-4F00-89ED-CF90A73A2265}" srcOrd="1" destOrd="0" parTransId="{C6888B07-B5A0-431A-A2CA-EC77988205C0}" sibTransId="{6656E670-00B5-442F-AD2E-495C896FCC1D}"/>
    <dgm:cxn modelId="{9C13A5A0-B9F2-4F1B-98CA-AB542B2D5E62}" type="presParOf" srcId="{2AA2CB0E-45F3-4F43-8743-676197DB8C03}" destId="{37B070B5-7B09-4563-9CAD-6409B5B26900}" srcOrd="0" destOrd="0" presId="urn:microsoft.com/office/officeart/2005/8/layout/equation2"/>
    <dgm:cxn modelId="{12ECA638-95EF-4126-9A73-2F50B059E6E1}" type="presParOf" srcId="{37B070B5-7B09-4563-9CAD-6409B5B26900}" destId="{5E23BC7E-A7DA-42B4-81D0-8A6B32D55EA4}" srcOrd="0" destOrd="0" presId="urn:microsoft.com/office/officeart/2005/8/layout/equation2"/>
    <dgm:cxn modelId="{4411AE1C-CBC8-4576-8A2C-83A6B8EE45EB}" type="presParOf" srcId="{37B070B5-7B09-4563-9CAD-6409B5B26900}" destId="{51BB25E9-9941-4A54-AAF2-59D99604705B}" srcOrd="1" destOrd="0" presId="urn:microsoft.com/office/officeart/2005/8/layout/equation2"/>
    <dgm:cxn modelId="{C44FE888-DF1D-420F-B328-B51C33B0AD05}" type="presParOf" srcId="{37B070B5-7B09-4563-9CAD-6409B5B26900}" destId="{4C862987-0223-4E30-8274-D9A0D17C210F}" srcOrd="2" destOrd="0" presId="urn:microsoft.com/office/officeart/2005/8/layout/equation2"/>
    <dgm:cxn modelId="{470B9341-BB39-491C-A25C-5070C842B8BF}" type="presParOf" srcId="{37B070B5-7B09-4563-9CAD-6409B5B26900}" destId="{629CA3B8-0776-47D1-AD6E-5220C9D54108}" srcOrd="3" destOrd="0" presId="urn:microsoft.com/office/officeart/2005/8/layout/equation2"/>
    <dgm:cxn modelId="{FF189FCF-9826-440B-B80D-EE64CE57E1B6}" type="presParOf" srcId="{37B070B5-7B09-4563-9CAD-6409B5B26900}" destId="{AE0D6B5E-1281-4CD2-802F-B52A5B5B0AEE}" srcOrd="4" destOrd="0" presId="urn:microsoft.com/office/officeart/2005/8/layout/equation2"/>
    <dgm:cxn modelId="{D0AB6C2B-8069-49BD-B230-A265F1AD9B33}" type="presParOf" srcId="{2AA2CB0E-45F3-4F43-8743-676197DB8C03}" destId="{0054EA4E-F8E6-4EEA-B63E-96F2FDB382E8}" srcOrd="1" destOrd="0" presId="urn:microsoft.com/office/officeart/2005/8/layout/equation2"/>
    <dgm:cxn modelId="{C657A365-811E-4EDB-9222-1D4D3F6AB0A6}" type="presParOf" srcId="{0054EA4E-F8E6-4EEA-B63E-96F2FDB382E8}" destId="{249F6FDB-701C-4EFD-BC2B-9CC09315DEE0}" srcOrd="0" destOrd="0" presId="urn:microsoft.com/office/officeart/2005/8/layout/equation2"/>
    <dgm:cxn modelId="{C2395C69-0B0A-4745-B1D9-5D9FF4B2FCE3}" type="presParOf" srcId="{2AA2CB0E-45F3-4F43-8743-676197DB8C03}" destId="{230E58C5-5429-490B-8F4C-EC814A1BB87C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4D45A0-475A-451E-8AD2-FF4B8D048B51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EF740C9B-554B-4954-A29D-9FF9415B3FDC}">
      <dgm:prSet phldrT="[文本]" custT="1"/>
      <dgm:spPr/>
      <dgm:t>
        <a:bodyPr/>
        <a:lstStyle/>
        <a:p>
          <a:r>
            <a:rPr lang="zh-CN" altLang="en-US" sz="1900" dirty="0" smtClean="0"/>
            <a:t>虚拟团队</a:t>
          </a:r>
          <a:endParaRPr lang="en-US" altLang="zh-CN" sz="1900" dirty="0" smtClean="0"/>
        </a:p>
        <a:p>
          <a:r>
            <a:rPr lang="zh-CN" altLang="en-US" sz="1200" dirty="0" smtClean="0"/>
            <a:t>基于项目</a:t>
          </a:r>
          <a:endParaRPr lang="zh-CN" altLang="en-US" sz="1200" dirty="0"/>
        </a:p>
      </dgm:t>
    </dgm:pt>
    <dgm:pt modelId="{2F6E9015-AE9C-4535-81F9-529A24B02289}" type="parTrans" cxnId="{E0AE0EB1-E6E5-495B-AD9C-3AADFC826AF5}">
      <dgm:prSet/>
      <dgm:spPr/>
      <dgm:t>
        <a:bodyPr/>
        <a:lstStyle/>
        <a:p>
          <a:endParaRPr lang="zh-CN" altLang="en-US"/>
        </a:p>
      </dgm:t>
    </dgm:pt>
    <dgm:pt modelId="{E14FE705-A39D-466E-AE36-FD9A5B4ABEB4}" type="sibTrans" cxnId="{E0AE0EB1-E6E5-495B-AD9C-3AADFC826AF5}">
      <dgm:prSet/>
      <dgm:spPr/>
      <dgm:t>
        <a:bodyPr/>
        <a:lstStyle/>
        <a:p>
          <a:r>
            <a:rPr lang="zh-CN" altLang="en-US" dirty="0" smtClean="0">
              <a:solidFill>
                <a:schemeClr val="bg1">
                  <a:lumMod val="95000"/>
                  <a:lumOff val="5000"/>
                </a:schemeClr>
              </a:solidFill>
            </a:rPr>
            <a:t>供应</a:t>
          </a:r>
          <a:endParaRPr lang="zh-CN" altLang="en-US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FE783C03-838D-439A-9B40-4A89BDB33432}">
      <dgm:prSet phldrT="[文本]"/>
      <dgm:spPr/>
      <dgm:t>
        <a:bodyPr/>
        <a:lstStyle/>
        <a:p>
          <a:r>
            <a:rPr lang="zh-CN" altLang="en-US" dirty="0" smtClean="0"/>
            <a:t>平台</a:t>
          </a:r>
          <a:endParaRPr lang="zh-CN" altLang="en-US" dirty="0"/>
        </a:p>
      </dgm:t>
    </dgm:pt>
    <dgm:pt modelId="{F15FF4F6-4EA4-4FC2-A881-FA22DE081343}" type="parTrans" cxnId="{74FA549C-D34B-43DB-A979-3866ADB57914}">
      <dgm:prSet/>
      <dgm:spPr/>
      <dgm:t>
        <a:bodyPr/>
        <a:lstStyle/>
        <a:p>
          <a:endParaRPr lang="zh-CN" altLang="en-US"/>
        </a:p>
      </dgm:t>
    </dgm:pt>
    <dgm:pt modelId="{CA14D2B5-8221-4A63-B0E9-5793583FAA5D}" type="sibTrans" cxnId="{74FA549C-D34B-43DB-A979-3866ADB57914}">
      <dgm:prSet/>
      <dgm:spPr/>
      <dgm:t>
        <a:bodyPr/>
        <a:lstStyle/>
        <a:p>
          <a:r>
            <a:rPr lang="zh-CN" altLang="en-US" dirty="0" smtClean="0">
              <a:solidFill>
                <a:schemeClr val="bg1">
                  <a:lumMod val="95000"/>
                  <a:lumOff val="5000"/>
                </a:schemeClr>
              </a:solidFill>
            </a:rPr>
            <a:t>供应</a:t>
          </a:r>
          <a:endParaRPr lang="zh-CN" altLang="en-US" dirty="0">
            <a:solidFill>
              <a:schemeClr val="bg1">
                <a:lumMod val="95000"/>
                <a:lumOff val="5000"/>
              </a:schemeClr>
            </a:solidFill>
          </a:endParaRPr>
        </a:p>
      </dgm:t>
    </dgm:pt>
    <dgm:pt modelId="{C8371ACB-66DE-4C6F-87C2-185203D01DB2}">
      <dgm:prSet phldrT="[文本]"/>
      <dgm:spPr/>
      <dgm:t>
        <a:bodyPr/>
        <a:lstStyle/>
        <a:p>
          <a:r>
            <a:rPr lang="zh-CN" altLang="en-US" dirty="0" smtClean="0"/>
            <a:t>需方</a:t>
          </a:r>
          <a:endParaRPr lang="zh-CN" altLang="en-US" dirty="0"/>
        </a:p>
      </dgm:t>
    </dgm:pt>
    <dgm:pt modelId="{9AB6BAD0-E648-46C4-882B-8097C02A44E6}" type="parTrans" cxnId="{D033B020-9263-4AA1-A3B0-C33633520A83}">
      <dgm:prSet/>
      <dgm:spPr/>
      <dgm:t>
        <a:bodyPr/>
        <a:lstStyle/>
        <a:p>
          <a:endParaRPr lang="zh-CN" altLang="en-US"/>
        </a:p>
      </dgm:t>
    </dgm:pt>
    <dgm:pt modelId="{63764CC4-34A9-40B1-ACB3-CB6A00AFC6DF}" type="sibTrans" cxnId="{D033B020-9263-4AA1-A3B0-C33633520A83}">
      <dgm:prSet/>
      <dgm:spPr/>
      <dgm:t>
        <a:bodyPr/>
        <a:lstStyle/>
        <a:p>
          <a:endParaRPr lang="zh-CN" altLang="en-US"/>
        </a:p>
      </dgm:t>
    </dgm:pt>
    <dgm:pt modelId="{96F09D5B-1DB4-4F20-8AAF-8AA85CBA35F7}" type="pres">
      <dgm:prSet presAssocID="{824D45A0-475A-451E-8AD2-FF4B8D048B51}" presName="Name0" presStyleCnt="0">
        <dgm:presLayoutVars>
          <dgm:dir/>
          <dgm:resizeHandles val="exact"/>
        </dgm:presLayoutVars>
      </dgm:prSet>
      <dgm:spPr/>
    </dgm:pt>
    <dgm:pt modelId="{570D630D-8E2C-48CF-9060-52DE7CE90D8D}" type="pres">
      <dgm:prSet presAssocID="{EF740C9B-554B-4954-A29D-9FF9415B3FDC}" presName="node" presStyleLbl="node1" presStyleIdx="0" presStyleCnt="3" custLinFactNeighborX="201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572E679-AF12-48DF-A600-C7BF8D814B7F}" type="pres">
      <dgm:prSet presAssocID="{E14FE705-A39D-466E-AE36-FD9A5B4ABEB4}" presName="sibTrans" presStyleLbl="sibTrans2D1" presStyleIdx="0" presStyleCnt="2"/>
      <dgm:spPr/>
      <dgm:t>
        <a:bodyPr/>
        <a:lstStyle/>
        <a:p>
          <a:endParaRPr lang="zh-CN" altLang="en-US"/>
        </a:p>
      </dgm:t>
    </dgm:pt>
    <dgm:pt modelId="{39A72B98-EFF5-488E-B1FE-477831258DC7}" type="pres">
      <dgm:prSet presAssocID="{E14FE705-A39D-466E-AE36-FD9A5B4ABEB4}" presName="connectorText" presStyleLbl="sibTrans2D1" presStyleIdx="0" presStyleCnt="2"/>
      <dgm:spPr/>
      <dgm:t>
        <a:bodyPr/>
        <a:lstStyle/>
        <a:p>
          <a:endParaRPr lang="zh-CN" altLang="en-US"/>
        </a:p>
      </dgm:t>
    </dgm:pt>
    <dgm:pt modelId="{D6BB9617-9761-4D6C-9BAB-63C0D76CFC98}" type="pres">
      <dgm:prSet presAssocID="{FE783C03-838D-439A-9B40-4A89BDB334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8E66224-D68D-44A3-A393-6A76CBD26856}" type="pres">
      <dgm:prSet presAssocID="{CA14D2B5-8221-4A63-B0E9-5793583FAA5D}" presName="sibTrans" presStyleLbl="sibTrans2D1" presStyleIdx="1" presStyleCnt="2"/>
      <dgm:spPr/>
      <dgm:t>
        <a:bodyPr/>
        <a:lstStyle/>
        <a:p>
          <a:endParaRPr lang="zh-CN" altLang="en-US"/>
        </a:p>
      </dgm:t>
    </dgm:pt>
    <dgm:pt modelId="{99166405-8005-491A-B803-BDBB8208FB76}" type="pres">
      <dgm:prSet presAssocID="{CA14D2B5-8221-4A63-B0E9-5793583FAA5D}" presName="connectorText" presStyleLbl="sibTrans2D1" presStyleIdx="1" presStyleCnt="2"/>
      <dgm:spPr/>
      <dgm:t>
        <a:bodyPr/>
        <a:lstStyle/>
        <a:p>
          <a:endParaRPr lang="zh-CN" altLang="en-US"/>
        </a:p>
      </dgm:t>
    </dgm:pt>
    <dgm:pt modelId="{0152DE0F-6776-4097-A88E-316BB41D8F1B}" type="pres">
      <dgm:prSet presAssocID="{C8371ACB-66DE-4C6F-87C2-185203D01DB2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7589CBF1-6C1B-4656-B9E9-618411407F72}" type="presOf" srcId="{EF740C9B-554B-4954-A29D-9FF9415B3FDC}" destId="{570D630D-8E2C-48CF-9060-52DE7CE90D8D}" srcOrd="0" destOrd="0" presId="urn:microsoft.com/office/officeart/2005/8/layout/process1"/>
    <dgm:cxn modelId="{3A173740-04ED-49CC-A315-B923B297B34B}" type="presOf" srcId="{FE783C03-838D-439A-9B40-4A89BDB33432}" destId="{D6BB9617-9761-4D6C-9BAB-63C0D76CFC98}" srcOrd="0" destOrd="0" presId="urn:microsoft.com/office/officeart/2005/8/layout/process1"/>
    <dgm:cxn modelId="{74FA549C-D34B-43DB-A979-3866ADB57914}" srcId="{824D45A0-475A-451E-8AD2-FF4B8D048B51}" destId="{FE783C03-838D-439A-9B40-4A89BDB33432}" srcOrd="1" destOrd="0" parTransId="{F15FF4F6-4EA4-4FC2-A881-FA22DE081343}" sibTransId="{CA14D2B5-8221-4A63-B0E9-5793583FAA5D}"/>
    <dgm:cxn modelId="{C84E84F1-3044-4FAD-846C-26660AA8A593}" type="presOf" srcId="{824D45A0-475A-451E-8AD2-FF4B8D048B51}" destId="{96F09D5B-1DB4-4F20-8AAF-8AA85CBA35F7}" srcOrd="0" destOrd="0" presId="urn:microsoft.com/office/officeart/2005/8/layout/process1"/>
    <dgm:cxn modelId="{D9490897-0031-4BDC-9FF4-EF89FC0C5049}" type="presOf" srcId="{CA14D2B5-8221-4A63-B0E9-5793583FAA5D}" destId="{99166405-8005-491A-B803-BDBB8208FB76}" srcOrd="1" destOrd="0" presId="urn:microsoft.com/office/officeart/2005/8/layout/process1"/>
    <dgm:cxn modelId="{D033B020-9263-4AA1-A3B0-C33633520A83}" srcId="{824D45A0-475A-451E-8AD2-FF4B8D048B51}" destId="{C8371ACB-66DE-4C6F-87C2-185203D01DB2}" srcOrd="2" destOrd="0" parTransId="{9AB6BAD0-E648-46C4-882B-8097C02A44E6}" sibTransId="{63764CC4-34A9-40B1-ACB3-CB6A00AFC6DF}"/>
    <dgm:cxn modelId="{7FFF3F17-B10C-4C2D-B3CB-156FE22D05A7}" type="presOf" srcId="{E14FE705-A39D-466E-AE36-FD9A5B4ABEB4}" destId="{E572E679-AF12-48DF-A600-C7BF8D814B7F}" srcOrd="0" destOrd="0" presId="urn:microsoft.com/office/officeart/2005/8/layout/process1"/>
    <dgm:cxn modelId="{CD83184C-F0D2-4013-89F6-0A52F59C2E7D}" type="presOf" srcId="{C8371ACB-66DE-4C6F-87C2-185203D01DB2}" destId="{0152DE0F-6776-4097-A88E-316BB41D8F1B}" srcOrd="0" destOrd="0" presId="urn:microsoft.com/office/officeart/2005/8/layout/process1"/>
    <dgm:cxn modelId="{18C0F2F4-38B5-43C4-A78A-D96B5E815A6C}" type="presOf" srcId="{E14FE705-A39D-466E-AE36-FD9A5B4ABEB4}" destId="{39A72B98-EFF5-488E-B1FE-477831258DC7}" srcOrd="1" destOrd="0" presId="urn:microsoft.com/office/officeart/2005/8/layout/process1"/>
    <dgm:cxn modelId="{1B8E7ABD-E87D-44B7-9221-3A3A282E84BE}" type="presOf" srcId="{CA14D2B5-8221-4A63-B0E9-5793583FAA5D}" destId="{E8E66224-D68D-44A3-A393-6A76CBD26856}" srcOrd="0" destOrd="0" presId="urn:microsoft.com/office/officeart/2005/8/layout/process1"/>
    <dgm:cxn modelId="{E0AE0EB1-E6E5-495B-AD9C-3AADFC826AF5}" srcId="{824D45A0-475A-451E-8AD2-FF4B8D048B51}" destId="{EF740C9B-554B-4954-A29D-9FF9415B3FDC}" srcOrd="0" destOrd="0" parTransId="{2F6E9015-AE9C-4535-81F9-529A24B02289}" sibTransId="{E14FE705-A39D-466E-AE36-FD9A5B4ABEB4}"/>
    <dgm:cxn modelId="{8E406A84-F02A-48EA-A359-06E5E278F7C7}" type="presParOf" srcId="{96F09D5B-1DB4-4F20-8AAF-8AA85CBA35F7}" destId="{570D630D-8E2C-48CF-9060-52DE7CE90D8D}" srcOrd="0" destOrd="0" presId="urn:microsoft.com/office/officeart/2005/8/layout/process1"/>
    <dgm:cxn modelId="{E32CD3DD-50DE-4E1A-AAA4-08C06651F11A}" type="presParOf" srcId="{96F09D5B-1DB4-4F20-8AAF-8AA85CBA35F7}" destId="{E572E679-AF12-48DF-A600-C7BF8D814B7F}" srcOrd="1" destOrd="0" presId="urn:microsoft.com/office/officeart/2005/8/layout/process1"/>
    <dgm:cxn modelId="{0433CDE9-84A5-4386-8FCB-F5025A4D2D8D}" type="presParOf" srcId="{E572E679-AF12-48DF-A600-C7BF8D814B7F}" destId="{39A72B98-EFF5-488E-B1FE-477831258DC7}" srcOrd="0" destOrd="0" presId="urn:microsoft.com/office/officeart/2005/8/layout/process1"/>
    <dgm:cxn modelId="{EDA7ACF6-6BD7-4110-A3FA-6416205E87AF}" type="presParOf" srcId="{96F09D5B-1DB4-4F20-8AAF-8AA85CBA35F7}" destId="{D6BB9617-9761-4D6C-9BAB-63C0D76CFC98}" srcOrd="2" destOrd="0" presId="urn:microsoft.com/office/officeart/2005/8/layout/process1"/>
    <dgm:cxn modelId="{720002EC-C722-41A2-BC0F-D6EE52210596}" type="presParOf" srcId="{96F09D5B-1DB4-4F20-8AAF-8AA85CBA35F7}" destId="{E8E66224-D68D-44A3-A393-6A76CBD26856}" srcOrd="3" destOrd="0" presId="urn:microsoft.com/office/officeart/2005/8/layout/process1"/>
    <dgm:cxn modelId="{E7751A29-5DAE-400E-93AE-D4C087D2E125}" type="presParOf" srcId="{E8E66224-D68D-44A3-A393-6A76CBD26856}" destId="{99166405-8005-491A-B803-BDBB8208FB76}" srcOrd="0" destOrd="0" presId="urn:microsoft.com/office/officeart/2005/8/layout/process1"/>
    <dgm:cxn modelId="{FAD0A535-D5C3-43C4-9197-E33D3FB455F7}" type="presParOf" srcId="{96F09D5B-1DB4-4F20-8AAF-8AA85CBA35F7}" destId="{0152DE0F-6776-4097-A88E-316BB41D8F1B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92B2A70-2F5B-4071-A2D6-EE7AE75BBD1B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F9068C2A-2111-40C3-B91C-41199A4860B8}">
      <dgm:prSet phldrT="[文本]"/>
      <dgm:spPr/>
      <dgm:t>
        <a:bodyPr/>
        <a:lstStyle/>
        <a:p>
          <a:r>
            <a:rPr lang="zh-CN" altLang="en-US" dirty="0" smtClean="0"/>
            <a:t>需求发布</a:t>
          </a:r>
          <a:endParaRPr lang="zh-CN" altLang="en-US" dirty="0"/>
        </a:p>
      </dgm:t>
    </dgm:pt>
    <dgm:pt modelId="{DE01C818-19B2-4F47-98AB-E2834C3A37A5}" type="parTrans" cxnId="{7108E799-9630-436D-8603-CB39F977A2CB}">
      <dgm:prSet/>
      <dgm:spPr/>
      <dgm:t>
        <a:bodyPr/>
        <a:lstStyle/>
        <a:p>
          <a:endParaRPr lang="zh-CN" altLang="en-US"/>
        </a:p>
      </dgm:t>
    </dgm:pt>
    <dgm:pt modelId="{F28316D0-6305-4929-AB02-043470BB8870}" type="sibTrans" cxnId="{7108E799-9630-436D-8603-CB39F977A2CB}">
      <dgm:prSet/>
      <dgm:spPr/>
      <dgm:t>
        <a:bodyPr/>
        <a:lstStyle/>
        <a:p>
          <a:endParaRPr lang="zh-CN" altLang="en-US"/>
        </a:p>
      </dgm:t>
    </dgm:pt>
    <dgm:pt modelId="{F5A48DF7-F722-403D-8FA3-436863FF99EA}">
      <dgm:prSet phldrT="[文本]"/>
      <dgm:spPr/>
      <dgm:t>
        <a:bodyPr/>
        <a:lstStyle/>
        <a:p>
          <a:r>
            <a:rPr lang="zh-CN" altLang="en-US" dirty="0" smtClean="0"/>
            <a:t>供应</a:t>
          </a:r>
          <a:endParaRPr lang="zh-CN" altLang="en-US" dirty="0"/>
        </a:p>
      </dgm:t>
    </dgm:pt>
    <dgm:pt modelId="{BD5DAFE4-DF2A-46C1-AD69-6B4246B33CDF}" type="parTrans" cxnId="{82128490-73E9-4F12-A8CE-62305E9D2529}">
      <dgm:prSet/>
      <dgm:spPr/>
      <dgm:t>
        <a:bodyPr/>
        <a:lstStyle/>
        <a:p>
          <a:endParaRPr lang="zh-CN" altLang="en-US"/>
        </a:p>
      </dgm:t>
    </dgm:pt>
    <dgm:pt modelId="{C0CECE55-D301-40D0-9463-FACE5932B569}" type="sibTrans" cxnId="{82128490-73E9-4F12-A8CE-62305E9D2529}">
      <dgm:prSet/>
      <dgm:spPr/>
      <dgm:t>
        <a:bodyPr/>
        <a:lstStyle/>
        <a:p>
          <a:endParaRPr lang="zh-CN" altLang="en-US"/>
        </a:p>
      </dgm:t>
    </dgm:pt>
    <dgm:pt modelId="{89A0C010-E214-4EA0-9187-395FF557C13F}" type="pres">
      <dgm:prSet presAssocID="{C92B2A70-2F5B-4071-A2D6-EE7AE75BBD1B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ECA1A86E-80BB-4394-9270-6C4E2DC1B47A}" type="pres">
      <dgm:prSet presAssocID="{C92B2A70-2F5B-4071-A2D6-EE7AE75BBD1B}" presName="ribbon" presStyleLbl="node1" presStyleIdx="0" presStyleCnt="1" custScaleX="193479"/>
      <dgm:spPr/>
    </dgm:pt>
    <dgm:pt modelId="{400F1B7B-F0C5-4903-A80D-9F5E231D0E37}" type="pres">
      <dgm:prSet presAssocID="{C92B2A70-2F5B-4071-A2D6-EE7AE75BBD1B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43055CE0-FCCE-4DB8-984F-2B1B1DFBBEC7}" type="pres">
      <dgm:prSet presAssocID="{C92B2A70-2F5B-4071-A2D6-EE7AE75BBD1B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B06C1626-E4B8-4BD1-8DFE-FCF4293D683A}" type="presOf" srcId="{F9068C2A-2111-40C3-B91C-41199A4860B8}" destId="{400F1B7B-F0C5-4903-A80D-9F5E231D0E37}" srcOrd="0" destOrd="0" presId="urn:microsoft.com/office/officeart/2005/8/layout/arrow6"/>
    <dgm:cxn modelId="{9B3B1DA5-3F61-47CA-A8AF-FDF938D0500F}" type="presOf" srcId="{F5A48DF7-F722-403D-8FA3-436863FF99EA}" destId="{43055CE0-FCCE-4DB8-984F-2B1B1DFBBEC7}" srcOrd="0" destOrd="0" presId="urn:microsoft.com/office/officeart/2005/8/layout/arrow6"/>
    <dgm:cxn modelId="{7108E799-9630-436D-8603-CB39F977A2CB}" srcId="{C92B2A70-2F5B-4071-A2D6-EE7AE75BBD1B}" destId="{F9068C2A-2111-40C3-B91C-41199A4860B8}" srcOrd="0" destOrd="0" parTransId="{DE01C818-19B2-4F47-98AB-E2834C3A37A5}" sibTransId="{F28316D0-6305-4929-AB02-043470BB8870}"/>
    <dgm:cxn modelId="{B5CE65EE-FE9D-4B8B-9A84-90E1D7D37EFC}" type="presOf" srcId="{C92B2A70-2F5B-4071-A2D6-EE7AE75BBD1B}" destId="{89A0C010-E214-4EA0-9187-395FF557C13F}" srcOrd="0" destOrd="0" presId="urn:microsoft.com/office/officeart/2005/8/layout/arrow6"/>
    <dgm:cxn modelId="{82128490-73E9-4F12-A8CE-62305E9D2529}" srcId="{C92B2A70-2F5B-4071-A2D6-EE7AE75BBD1B}" destId="{F5A48DF7-F722-403D-8FA3-436863FF99EA}" srcOrd="1" destOrd="0" parTransId="{BD5DAFE4-DF2A-46C1-AD69-6B4246B33CDF}" sibTransId="{C0CECE55-D301-40D0-9463-FACE5932B569}"/>
    <dgm:cxn modelId="{528D4E10-CE6A-4F40-9A69-A65120B5F344}" type="presParOf" srcId="{89A0C010-E214-4EA0-9187-395FF557C13F}" destId="{ECA1A86E-80BB-4394-9270-6C4E2DC1B47A}" srcOrd="0" destOrd="0" presId="urn:microsoft.com/office/officeart/2005/8/layout/arrow6"/>
    <dgm:cxn modelId="{C57F748E-CD27-4F8A-8653-AEE272DF9937}" type="presParOf" srcId="{89A0C010-E214-4EA0-9187-395FF557C13F}" destId="{400F1B7B-F0C5-4903-A80D-9F5E231D0E37}" srcOrd="1" destOrd="0" presId="urn:microsoft.com/office/officeart/2005/8/layout/arrow6"/>
    <dgm:cxn modelId="{34CF4CE9-3D31-4AE8-A3D9-D1FBC114C34E}" type="presParOf" srcId="{89A0C010-E214-4EA0-9187-395FF557C13F}" destId="{43055CE0-FCCE-4DB8-984F-2B1B1DFBBEC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07335D-9610-4C9A-9339-744048C2A80E}" type="doc">
      <dgm:prSet loTypeId="urn:microsoft.com/office/officeart/2005/8/layout/arrow6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9FEF3213-5F2B-4C74-9081-89418D282212}">
      <dgm:prSet phldrT="[文本]"/>
      <dgm:spPr/>
      <dgm:t>
        <a:bodyPr/>
        <a:lstStyle/>
        <a:p>
          <a:r>
            <a:rPr lang="zh-CN" altLang="en-US" dirty="0" smtClean="0"/>
            <a:t>支付</a:t>
          </a:r>
          <a:endParaRPr lang="zh-CN" altLang="en-US" dirty="0"/>
        </a:p>
      </dgm:t>
    </dgm:pt>
    <dgm:pt modelId="{BA1EAE49-4A91-4DA1-9828-4D91C849D117}" type="parTrans" cxnId="{D361ACAD-F56E-46AF-A267-1FBB4384BAAE}">
      <dgm:prSet/>
      <dgm:spPr/>
      <dgm:t>
        <a:bodyPr/>
        <a:lstStyle/>
        <a:p>
          <a:endParaRPr lang="zh-CN" altLang="en-US"/>
        </a:p>
      </dgm:t>
    </dgm:pt>
    <dgm:pt modelId="{A41ADB55-07D9-41B8-9D4F-C3834E86A818}" type="sibTrans" cxnId="{D361ACAD-F56E-46AF-A267-1FBB4384BAAE}">
      <dgm:prSet/>
      <dgm:spPr/>
      <dgm:t>
        <a:bodyPr/>
        <a:lstStyle/>
        <a:p>
          <a:endParaRPr lang="zh-CN" altLang="en-US"/>
        </a:p>
      </dgm:t>
    </dgm:pt>
    <dgm:pt modelId="{FA54F355-2A21-40DA-82F5-DAD3FAE73049}">
      <dgm:prSet phldrT="[文本]"/>
      <dgm:spPr/>
      <dgm:t>
        <a:bodyPr/>
        <a:lstStyle/>
        <a:p>
          <a:r>
            <a:rPr lang="zh-CN" altLang="en-US" dirty="0" smtClean="0"/>
            <a:t>发货</a:t>
          </a:r>
          <a:endParaRPr lang="zh-CN" altLang="en-US" dirty="0"/>
        </a:p>
      </dgm:t>
    </dgm:pt>
    <dgm:pt modelId="{3126C8B6-4D27-4041-B0B6-904FF64428C0}" type="parTrans" cxnId="{02D396C2-5AB9-4E3B-B6BB-2703B2D14013}">
      <dgm:prSet/>
      <dgm:spPr/>
      <dgm:t>
        <a:bodyPr/>
        <a:lstStyle/>
        <a:p>
          <a:endParaRPr lang="zh-CN" altLang="en-US"/>
        </a:p>
      </dgm:t>
    </dgm:pt>
    <dgm:pt modelId="{4EAC8B31-8DF8-422A-B8FF-10BC16A7EF68}" type="sibTrans" cxnId="{02D396C2-5AB9-4E3B-B6BB-2703B2D14013}">
      <dgm:prSet/>
      <dgm:spPr/>
      <dgm:t>
        <a:bodyPr/>
        <a:lstStyle/>
        <a:p>
          <a:endParaRPr lang="zh-CN" altLang="en-US"/>
        </a:p>
      </dgm:t>
    </dgm:pt>
    <dgm:pt modelId="{F31490AF-2E12-4F8A-A9A8-8B1713AE5082}" type="pres">
      <dgm:prSet presAssocID="{5007335D-9610-4C9A-9339-744048C2A80E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50CCAAFE-AA76-4224-9C0B-A350B8FE5908}" type="pres">
      <dgm:prSet presAssocID="{5007335D-9610-4C9A-9339-744048C2A80E}" presName="ribbon" presStyleLbl="node1" presStyleIdx="0" presStyleCnt="1" custScaleX="191898" custLinFactNeighborX="-50" custLinFactNeighborY="1976"/>
      <dgm:spPr>
        <a:solidFill>
          <a:schemeClr val="accent3">
            <a:lumMod val="75000"/>
          </a:schemeClr>
        </a:solidFill>
      </dgm:spPr>
    </dgm:pt>
    <dgm:pt modelId="{5AC31794-E2F5-4FA7-89FC-786014EC9359}" type="pres">
      <dgm:prSet presAssocID="{5007335D-9610-4C9A-9339-744048C2A80E}" presName="lef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11F740E-62C7-4649-B5CA-B8756F89AEB7}" type="pres">
      <dgm:prSet presAssocID="{5007335D-9610-4C9A-9339-744048C2A80E}" presName="rightArrow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2D396C2-5AB9-4E3B-B6BB-2703B2D14013}" srcId="{5007335D-9610-4C9A-9339-744048C2A80E}" destId="{FA54F355-2A21-40DA-82F5-DAD3FAE73049}" srcOrd="1" destOrd="0" parTransId="{3126C8B6-4D27-4041-B0B6-904FF64428C0}" sibTransId="{4EAC8B31-8DF8-422A-B8FF-10BC16A7EF68}"/>
    <dgm:cxn modelId="{37B0922F-E43C-4047-976B-FE8BB234B83F}" type="presOf" srcId="{5007335D-9610-4C9A-9339-744048C2A80E}" destId="{F31490AF-2E12-4F8A-A9A8-8B1713AE5082}" srcOrd="0" destOrd="0" presId="urn:microsoft.com/office/officeart/2005/8/layout/arrow6"/>
    <dgm:cxn modelId="{D361ACAD-F56E-46AF-A267-1FBB4384BAAE}" srcId="{5007335D-9610-4C9A-9339-744048C2A80E}" destId="{9FEF3213-5F2B-4C74-9081-89418D282212}" srcOrd="0" destOrd="0" parTransId="{BA1EAE49-4A91-4DA1-9828-4D91C849D117}" sibTransId="{A41ADB55-07D9-41B8-9D4F-C3834E86A818}"/>
    <dgm:cxn modelId="{5E71363A-EB3B-472E-BAEF-28A9FB71B99E}" type="presOf" srcId="{9FEF3213-5F2B-4C74-9081-89418D282212}" destId="{5AC31794-E2F5-4FA7-89FC-786014EC9359}" srcOrd="0" destOrd="0" presId="urn:microsoft.com/office/officeart/2005/8/layout/arrow6"/>
    <dgm:cxn modelId="{3BAABEB1-C671-41C1-943B-E335C5D610F2}" type="presOf" srcId="{FA54F355-2A21-40DA-82F5-DAD3FAE73049}" destId="{D11F740E-62C7-4649-B5CA-B8756F89AEB7}" srcOrd="0" destOrd="0" presId="urn:microsoft.com/office/officeart/2005/8/layout/arrow6"/>
    <dgm:cxn modelId="{8A1E30FB-2E7E-42EB-9C36-2EB40118DA20}" type="presParOf" srcId="{F31490AF-2E12-4F8A-A9A8-8B1713AE5082}" destId="{50CCAAFE-AA76-4224-9C0B-A350B8FE5908}" srcOrd="0" destOrd="0" presId="urn:microsoft.com/office/officeart/2005/8/layout/arrow6"/>
    <dgm:cxn modelId="{7F4C82ED-1882-4A15-A8D5-EB4721EB1E88}" type="presParOf" srcId="{F31490AF-2E12-4F8A-A9A8-8B1713AE5082}" destId="{5AC31794-E2F5-4FA7-89FC-786014EC9359}" srcOrd="1" destOrd="0" presId="urn:microsoft.com/office/officeart/2005/8/layout/arrow6"/>
    <dgm:cxn modelId="{C51215C3-5F75-4B00-B093-D85B912C652B}" type="presParOf" srcId="{F31490AF-2E12-4F8A-A9A8-8B1713AE5082}" destId="{D11F740E-62C7-4649-B5CA-B8756F89AEB7}" srcOrd="2" destOrd="0" presId="urn:microsoft.com/office/officeart/2005/8/layout/arrow6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B935428-E8AA-456F-9B4A-78F2A86A672E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32CF74E5-ABE9-4331-B4B8-69EDFE96B8A6}">
      <dgm:prSet phldrT="[文本]"/>
      <dgm:spPr/>
      <dgm:t>
        <a:bodyPr/>
        <a:lstStyle/>
        <a:p>
          <a:r>
            <a:rPr lang="zh-CN" altLang="en-US" dirty="0" smtClean="0"/>
            <a:t>双</a:t>
          </a:r>
          <a:endParaRPr lang="zh-CN" altLang="en-US" dirty="0"/>
        </a:p>
      </dgm:t>
    </dgm:pt>
    <dgm:pt modelId="{AA9AD9B6-7054-4481-BC21-E2C165AAA02E}" type="parTrans" cxnId="{A55CA749-8B0E-4CAC-8B40-E2CF2375C01D}">
      <dgm:prSet/>
      <dgm:spPr/>
      <dgm:t>
        <a:bodyPr/>
        <a:lstStyle/>
        <a:p>
          <a:endParaRPr lang="zh-CN" altLang="en-US"/>
        </a:p>
      </dgm:t>
    </dgm:pt>
    <dgm:pt modelId="{B2452ADA-6C7B-4B4E-9087-731F92863B2A}" type="sibTrans" cxnId="{A55CA749-8B0E-4CAC-8B40-E2CF2375C01D}">
      <dgm:prSet/>
      <dgm:spPr/>
      <dgm:t>
        <a:bodyPr/>
        <a:lstStyle/>
        <a:p>
          <a:endParaRPr lang="zh-CN" altLang="en-US"/>
        </a:p>
      </dgm:t>
    </dgm:pt>
    <dgm:pt modelId="{24C5FA9C-B89A-4FBD-9612-6988AD5C9D8C}">
      <dgm:prSet phldrT="[文本]"/>
      <dgm:spPr/>
      <dgm:t>
        <a:bodyPr/>
        <a:lstStyle/>
        <a:p>
          <a:r>
            <a:rPr lang="zh-CN" altLang="en-US" dirty="0" smtClean="0"/>
            <a:t>信</a:t>
          </a:r>
          <a:endParaRPr lang="zh-CN" altLang="en-US" dirty="0"/>
        </a:p>
      </dgm:t>
    </dgm:pt>
    <dgm:pt modelId="{060FBBB6-BFF8-4B2C-A97E-1470B052C453}" type="parTrans" cxnId="{4F4BEE67-556A-42A3-BD2A-01DCC592810C}">
      <dgm:prSet/>
      <dgm:spPr/>
      <dgm:t>
        <a:bodyPr/>
        <a:lstStyle/>
        <a:p>
          <a:endParaRPr lang="zh-CN" altLang="en-US"/>
        </a:p>
      </dgm:t>
    </dgm:pt>
    <dgm:pt modelId="{205AE0BA-F5BC-419F-A0C3-A52971A719ED}" type="sibTrans" cxnId="{4F4BEE67-556A-42A3-BD2A-01DCC592810C}">
      <dgm:prSet/>
      <dgm:spPr/>
      <dgm:t>
        <a:bodyPr/>
        <a:lstStyle/>
        <a:p>
          <a:endParaRPr lang="zh-CN" altLang="en-US"/>
        </a:p>
      </dgm:t>
    </dgm:pt>
    <dgm:pt modelId="{C4B8D6BC-E3EC-4F88-9547-E78971004A89}">
      <dgm:prSet phldrT="[文本]"/>
      <dgm:spPr/>
      <dgm:t>
        <a:bodyPr/>
        <a:lstStyle/>
        <a:p>
          <a:r>
            <a:rPr lang="zh-CN" altLang="en-US" dirty="0" smtClean="0"/>
            <a:t>基</a:t>
          </a:r>
          <a:endParaRPr lang="zh-CN" altLang="en-US" dirty="0"/>
        </a:p>
      </dgm:t>
    </dgm:pt>
    <dgm:pt modelId="{1DA8742D-B618-4D82-8A37-B73C44E6A739}" type="parTrans" cxnId="{0516152A-8327-4811-B4D3-8DDF26954778}">
      <dgm:prSet/>
      <dgm:spPr/>
      <dgm:t>
        <a:bodyPr/>
        <a:lstStyle/>
        <a:p>
          <a:endParaRPr lang="zh-CN" altLang="en-US"/>
        </a:p>
      </dgm:t>
    </dgm:pt>
    <dgm:pt modelId="{11255C22-E254-4212-8633-7A9AA6AD755B}" type="sibTrans" cxnId="{0516152A-8327-4811-B4D3-8DDF26954778}">
      <dgm:prSet/>
      <dgm:spPr/>
      <dgm:t>
        <a:bodyPr/>
        <a:lstStyle/>
        <a:p>
          <a:endParaRPr lang="zh-CN" altLang="en-US"/>
        </a:p>
      </dgm:t>
    </dgm:pt>
    <dgm:pt modelId="{6AD7B343-98EE-4A37-BC97-B7F5A566D201}">
      <dgm:prSet phldrT="[文本]"/>
      <dgm:spPr/>
      <dgm:t>
        <a:bodyPr/>
        <a:lstStyle/>
        <a:p>
          <a:r>
            <a:rPr lang="zh-CN" altLang="en-US" dirty="0" smtClean="0"/>
            <a:t>方</a:t>
          </a:r>
          <a:endParaRPr lang="zh-CN" altLang="en-US" dirty="0"/>
        </a:p>
      </dgm:t>
    </dgm:pt>
    <dgm:pt modelId="{16ABA727-EAAB-4346-923F-610DED780560}" type="parTrans" cxnId="{3393422E-5B85-4C4B-884B-C05508F34932}">
      <dgm:prSet/>
      <dgm:spPr/>
      <dgm:t>
        <a:bodyPr/>
        <a:lstStyle/>
        <a:p>
          <a:endParaRPr lang="zh-CN" altLang="en-US"/>
        </a:p>
      </dgm:t>
    </dgm:pt>
    <dgm:pt modelId="{84CD8A2B-14FE-45E6-A5F7-BE75F9AD6E6B}" type="sibTrans" cxnId="{3393422E-5B85-4C4B-884B-C05508F34932}">
      <dgm:prSet/>
      <dgm:spPr/>
      <dgm:t>
        <a:bodyPr/>
        <a:lstStyle/>
        <a:p>
          <a:endParaRPr lang="zh-CN" altLang="en-US"/>
        </a:p>
      </dgm:t>
    </dgm:pt>
    <dgm:pt modelId="{2448DE1C-EC4F-4DE1-A61D-75CFF865981C}">
      <dgm:prSet phldrT="[文本]"/>
      <dgm:spPr/>
      <dgm:t>
        <a:bodyPr/>
        <a:lstStyle/>
        <a:p>
          <a:r>
            <a:rPr lang="zh-CN" altLang="en-US" dirty="0" smtClean="0"/>
            <a:t>满</a:t>
          </a:r>
          <a:endParaRPr lang="zh-CN" altLang="en-US" dirty="0"/>
        </a:p>
      </dgm:t>
    </dgm:pt>
    <dgm:pt modelId="{E5F5ACEA-8DC4-421E-B91B-7D9A7F5C5E1F}" type="parTrans" cxnId="{252E7EB4-2F32-4205-87FF-CE740DF759AB}">
      <dgm:prSet/>
      <dgm:spPr/>
      <dgm:t>
        <a:bodyPr/>
        <a:lstStyle/>
        <a:p>
          <a:endParaRPr lang="zh-CN" altLang="en-US"/>
        </a:p>
      </dgm:t>
    </dgm:pt>
    <dgm:pt modelId="{9BB6213F-6845-497E-8665-252AD44E363B}" type="sibTrans" cxnId="{252E7EB4-2F32-4205-87FF-CE740DF759AB}">
      <dgm:prSet/>
      <dgm:spPr/>
      <dgm:t>
        <a:bodyPr/>
        <a:lstStyle/>
        <a:p>
          <a:endParaRPr lang="zh-CN" altLang="en-US"/>
        </a:p>
      </dgm:t>
    </dgm:pt>
    <dgm:pt modelId="{0140FBEE-406F-4E72-A425-5472758C9AAC}">
      <dgm:prSet phldrT="[文本]"/>
      <dgm:spPr/>
      <dgm:t>
        <a:bodyPr/>
        <a:lstStyle/>
        <a:p>
          <a:r>
            <a:rPr lang="zh-CN" altLang="en-US" dirty="0" smtClean="0"/>
            <a:t>意</a:t>
          </a:r>
          <a:endParaRPr lang="zh-CN" altLang="en-US" dirty="0"/>
        </a:p>
      </dgm:t>
    </dgm:pt>
    <dgm:pt modelId="{17AFB18E-A8DC-4CF1-9A92-CABA326223A2}" type="parTrans" cxnId="{3A913E66-64F3-4ABD-9B18-D30437E587EE}">
      <dgm:prSet/>
      <dgm:spPr/>
      <dgm:t>
        <a:bodyPr/>
        <a:lstStyle/>
        <a:p>
          <a:endParaRPr lang="zh-CN" altLang="en-US"/>
        </a:p>
      </dgm:t>
    </dgm:pt>
    <dgm:pt modelId="{30EB6480-AD58-4485-88DE-F5B7C864BC58}" type="sibTrans" cxnId="{3A913E66-64F3-4ABD-9B18-D30437E587EE}">
      <dgm:prSet/>
      <dgm:spPr/>
      <dgm:t>
        <a:bodyPr/>
        <a:lstStyle/>
        <a:p>
          <a:endParaRPr lang="zh-CN" altLang="en-US"/>
        </a:p>
      </dgm:t>
    </dgm:pt>
    <dgm:pt modelId="{5399B7FD-5547-42DF-B244-C9FC09AB6B2F}">
      <dgm:prSet phldrT="[文本]"/>
      <dgm:spPr/>
      <dgm:t>
        <a:bodyPr/>
        <a:lstStyle/>
        <a:p>
          <a:r>
            <a:rPr lang="en-US" altLang="zh-CN" dirty="0" smtClean="0"/>
            <a:t>=</a:t>
          </a:r>
          <a:endParaRPr lang="zh-CN" altLang="en-US" dirty="0"/>
        </a:p>
      </dgm:t>
    </dgm:pt>
    <dgm:pt modelId="{077400F4-3EAB-4D29-B2B6-2E5F6701FB63}" type="parTrans" cxnId="{4E1D0665-75A0-4C21-8DD0-DA94F8919AF3}">
      <dgm:prSet/>
      <dgm:spPr/>
      <dgm:t>
        <a:bodyPr/>
        <a:lstStyle/>
        <a:p>
          <a:endParaRPr lang="zh-CN" altLang="en-US"/>
        </a:p>
      </dgm:t>
    </dgm:pt>
    <dgm:pt modelId="{B86644C5-9CDF-4C60-B367-FEB75F80703E}" type="sibTrans" cxnId="{4E1D0665-75A0-4C21-8DD0-DA94F8919AF3}">
      <dgm:prSet/>
      <dgm:spPr/>
      <dgm:t>
        <a:bodyPr/>
        <a:lstStyle/>
        <a:p>
          <a:endParaRPr lang="zh-CN" altLang="en-US"/>
        </a:p>
      </dgm:t>
    </dgm:pt>
    <dgm:pt modelId="{3504B3AE-FFCA-4F28-8426-A044777D78D3}">
      <dgm:prSet phldrT="[文本]"/>
      <dgm:spPr/>
      <dgm:t>
        <a:bodyPr/>
        <a:lstStyle/>
        <a:p>
          <a:r>
            <a:rPr lang="zh-CN" altLang="en-US" smtClean="0"/>
            <a:t>诚</a:t>
          </a:r>
          <a:endParaRPr lang="zh-CN" altLang="en-US" dirty="0"/>
        </a:p>
      </dgm:t>
    </dgm:pt>
    <dgm:pt modelId="{3D609D3B-0361-4483-AE0B-6C5EF5C3EF3A}" type="parTrans" cxnId="{B045AB68-78C8-4088-9749-B08838B36A84}">
      <dgm:prSet/>
      <dgm:spPr/>
      <dgm:t>
        <a:bodyPr/>
        <a:lstStyle/>
        <a:p>
          <a:endParaRPr lang="zh-CN" altLang="en-US"/>
        </a:p>
      </dgm:t>
    </dgm:pt>
    <dgm:pt modelId="{9B00F74F-ABB3-4CB7-A45B-E6FC1449790F}" type="sibTrans" cxnId="{B045AB68-78C8-4088-9749-B08838B36A84}">
      <dgm:prSet/>
      <dgm:spPr/>
      <dgm:t>
        <a:bodyPr/>
        <a:lstStyle/>
        <a:p>
          <a:endParaRPr lang="zh-CN" altLang="en-US"/>
        </a:p>
      </dgm:t>
    </dgm:pt>
    <dgm:pt modelId="{F6EDFCE7-4AF2-408D-B5ED-8B73BD756B36}">
      <dgm:prSet phldrT="[文本]"/>
      <dgm:spPr/>
      <dgm:t>
        <a:bodyPr/>
        <a:lstStyle/>
        <a:p>
          <a:r>
            <a:rPr lang="zh-CN" altLang="en-US" dirty="0" smtClean="0"/>
            <a:t>础</a:t>
          </a:r>
          <a:endParaRPr lang="zh-CN" altLang="en-US" dirty="0"/>
        </a:p>
      </dgm:t>
    </dgm:pt>
    <dgm:pt modelId="{00330139-F5F5-4EA7-AD53-78CF3754BA90}" type="parTrans" cxnId="{A109E69D-DFF9-48C5-AD11-03F036EC4FAB}">
      <dgm:prSet/>
      <dgm:spPr/>
      <dgm:t>
        <a:bodyPr/>
        <a:lstStyle/>
        <a:p>
          <a:endParaRPr lang="zh-CN" altLang="en-US"/>
        </a:p>
      </dgm:t>
    </dgm:pt>
    <dgm:pt modelId="{E7D3E44C-7313-4515-8652-E9D130706328}" type="sibTrans" cxnId="{A109E69D-DFF9-48C5-AD11-03F036EC4FAB}">
      <dgm:prSet/>
      <dgm:spPr/>
      <dgm:t>
        <a:bodyPr/>
        <a:lstStyle/>
        <a:p>
          <a:endParaRPr lang="zh-CN" altLang="en-US"/>
        </a:p>
      </dgm:t>
    </dgm:pt>
    <dgm:pt modelId="{10CC5076-3C13-44C8-BA27-5D20FD29F2C2}" type="pres">
      <dgm:prSet presAssocID="{6B935428-E8AA-456F-9B4A-78F2A86A672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1E980747-7113-4CA2-99D0-B7DE4E4B9EB4}" type="pres">
      <dgm:prSet presAssocID="{32CF74E5-ABE9-4331-B4B8-69EDFE96B8A6}" presName="Name5" presStyleLbl="vennNode1" presStyleIdx="0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F0F51C7-378B-4AD8-969F-8B43D625E672}" type="pres">
      <dgm:prSet presAssocID="{B2452ADA-6C7B-4B4E-9087-731F92863B2A}" presName="space" presStyleCnt="0"/>
      <dgm:spPr/>
    </dgm:pt>
    <dgm:pt modelId="{099CA8F4-6C05-4645-9672-D74E50329989}" type="pres">
      <dgm:prSet presAssocID="{6AD7B343-98EE-4A37-BC97-B7F5A566D201}" presName="Name5" presStyleLbl="vennNode1" presStyleIdx="1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87F04F42-F29C-4B55-9C01-AFB6887EBC70}" type="pres">
      <dgm:prSet presAssocID="{84CD8A2B-14FE-45E6-A5F7-BE75F9AD6E6B}" presName="space" presStyleCnt="0"/>
      <dgm:spPr/>
    </dgm:pt>
    <dgm:pt modelId="{73CF6FD4-6B18-4681-A525-0EE7A193709D}" type="pres">
      <dgm:prSet presAssocID="{2448DE1C-EC4F-4DE1-A61D-75CFF865981C}" presName="Name5" presStyleLbl="vennNode1" presStyleIdx="2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E9DB9A-FB45-4897-B79D-F5F1BBCED454}" type="pres">
      <dgm:prSet presAssocID="{9BB6213F-6845-497E-8665-252AD44E363B}" presName="space" presStyleCnt="0"/>
      <dgm:spPr/>
    </dgm:pt>
    <dgm:pt modelId="{ED4A22AF-ECCE-4268-ACD7-6D77C0DA66A0}" type="pres">
      <dgm:prSet presAssocID="{0140FBEE-406F-4E72-A425-5472758C9AAC}" presName="Name5" presStyleLbl="vennNode1" presStyleIdx="3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61BD931-580F-4913-8C9E-3A9D506B20F5}" type="pres">
      <dgm:prSet presAssocID="{30EB6480-AD58-4485-88DE-F5B7C864BC58}" presName="space" presStyleCnt="0"/>
      <dgm:spPr/>
    </dgm:pt>
    <dgm:pt modelId="{E3A19964-8047-43A6-A2CE-E1697F85640E}" type="pres">
      <dgm:prSet presAssocID="{5399B7FD-5547-42DF-B244-C9FC09AB6B2F}" presName="Name5" presStyleLbl="vennNode1" presStyleIdx="4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AEBCE40-12E8-4573-A08B-A1DE97717F91}" type="pres">
      <dgm:prSet presAssocID="{B86644C5-9CDF-4C60-B367-FEB75F80703E}" presName="space" presStyleCnt="0"/>
      <dgm:spPr/>
    </dgm:pt>
    <dgm:pt modelId="{94F9C1FA-5B70-475B-AAD3-CEF1755969C6}" type="pres">
      <dgm:prSet presAssocID="{3504B3AE-FFCA-4F28-8426-A044777D78D3}" presName="Name5" presStyleLbl="vennNode1" presStyleIdx="5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F32AD4C-207C-474C-BD5F-1745350CEE68}" type="pres">
      <dgm:prSet presAssocID="{9B00F74F-ABB3-4CB7-A45B-E6FC1449790F}" presName="space" presStyleCnt="0"/>
      <dgm:spPr/>
    </dgm:pt>
    <dgm:pt modelId="{B8D504E1-262E-4E62-979E-017C6145B0F4}" type="pres">
      <dgm:prSet presAssocID="{24C5FA9C-B89A-4FBD-9612-6988AD5C9D8C}" presName="Name5" presStyleLbl="vennNode1" presStyleIdx="6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26F4655-12AC-4578-B5E1-997A422BD953}" type="pres">
      <dgm:prSet presAssocID="{205AE0BA-F5BC-419F-A0C3-A52971A719ED}" presName="space" presStyleCnt="0"/>
      <dgm:spPr/>
    </dgm:pt>
    <dgm:pt modelId="{55041045-6110-4DE0-9695-29D7F384946A}" type="pres">
      <dgm:prSet presAssocID="{C4B8D6BC-E3EC-4F88-9547-E78971004A89}" presName="Name5" presStyleLbl="vennNode1" presStyleIdx="7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D3294222-2C79-4D17-BD65-D5FDDA23BC12}" type="pres">
      <dgm:prSet presAssocID="{11255C22-E254-4212-8633-7A9AA6AD755B}" presName="space" presStyleCnt="0"/>
      <dgm:spPr/>
    </dgm:pt>
    <dgm:pt modelId="{5753A393-3996-4116-91E4-0269534B29F7}" type="pres">
      <dgm:prSet presAssocID="{F6EDFCE7-4AF2-408D-B5ED-8B73BD756B36}" presName="Name5" presStyleLbl="vennNode1" presStyleIdx="8" presStyleCnt="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516152A-8327-4811-B4D3-8DDF26954778}" srcId="{6B935428-E8AA-456F-9B4A-78F2A86A672E}" destId="{C4B8D6BC-E3EC-4F88-9547-E78971004A89}" srcOrd="7" destOrd="0" parTransId="{1DA8742D-B618-4D82-8A37-B73C44E6A739}" sibTransId="{11255C22-E254-4212-8633-7A9AA6AD755B}"/>
    <dgm:cxn modelId="{F4B2D174-84DA-4E87-A362-DD65E8768079}" type="presOf" srcId="{6AD7B343-98EE-4A37-BC97-B7F5A566D201}" destId="{099CA8F4-6C05-4645-9672-D74E50329989}" srcOrd="0" destOrd="0" presId="urn:microsoft.com/office/officeart/2005/8/layout/venn3"/>
    <dgm:cxn modelId="{B045AB68-78C8-4088-9749-B08838B36A84}" srcId="{6B935428-E8AA-456F-9B4A-78F2A86A672E}" destId="{3504B3AE-FFCA-4F28-8426-A044777D78D3}" srcOrd="5" destOrd="0" parTransId="{3D609D3B-0361-4483-AE0B-6C5EF5C3EF3A}" sibTransId="{9B00F74F-ABB3-4CB7-A45B-E6FC1449790F}"/>
    <dgm:cxn modelId="{A8D3A743-0170-4172-A132-0623DF9DF62B}" type="presOf" srcId="{5399B7FD-5547-42DF-B244-C9FC09AB6B2F}" destId="{E3A19964-8047-43A6-A2CE-E1697F85640E}" srcOrd="0" destOrd="0" presId="urn:microsoft.com/office/officeart/2005/8/layout/venn3"/>
    <dgm:cxn modelId="{3393422E-5B85-4C4B-884B-C05508F34932}" srcId="{6B935428-E8AA-456F-9B4A-78F2A86A672E}" destId="{6AD7B343-98EE-4A37-BC97-B7F5A566D201}" srcOrd="1" destOrd="0" parTransId="{16ABA727-EAAB-4346-923F-610DED780560}" sibTransId="{84CD8A2B-14FE-45E6-A5F7-BE75F9AD6E6B}"/>
    <dgm:cxn modelId="{621A937A-0505-416E-8BA3-1C48293C280E}" type="presOf" srcId="{2448DE1C-EC4F-4DE1-A61D-75CFF865981C}" destId="{73CF6FD4-6B18-4681-A525-0EE7A193709D}" srcOrd="0" destOrd="0" presId="urn:microsoft.com/office/officeart/2005/8/layout/venn3"/>
    <dgm:cxn modelId="{3A913E66-64F3-4ABD-9B18-D30437E587EE}" srcId="{6B935428-E8AA-456F-9B4A-78F2A86A672E}" destId="{0140FBEE-406F-4E72-A425-5472758C9AAC}" srcOrd="3" destOrd="0" parTransId="{17AFB18E-A8DC-4CF1-9A92-CABA326223A2}" sibTransId="{30EB6480-AD58-4485-88DE-F5B7C864BC58}"/>
    <dgm:cxn modelId="{4E1D0665-75A0-4C21-8DD0-DA94F8919AF3}" srcId="{6B935428-E8AA-456F-9B4A-78F2A86A672E}" destId="{5399B7FD-5547-42DF-B244-C9FC09AB6B2F}" srcOrd="4" destOrd="0" parTransId="{077400F4-3EAB-4D29-B2B6-2E5F6701FB63}" sibTransId="{B86644C5-9CDF-4C60-B367-FEB75F80703E}"/>
    <dgm:cxn modelId="{BDF27BCE-75D3-4037-BF1C-031C4E903087}" type="presOf" srcId="{C4B8D6BC-E3EC-4F88-9547-E78971004A89}" destId="{55041045-6110-4DE0-9695-29D7F384946A}" srcOrd="0" destOrd="0" presId="urn:microsoft.com/office/officeart/2005/8/layout/venn3"/>
    <dgm:cxn modelId="{2841E469-F22D-4942-9D1D-20FCFED2E050}" type="presOf" srcId="{F6EDFCE7-4AF2-408D-B5ED-8B73BD756B36}" destId="{5753A393-3996-4116-91E4-0269534B29F7}" srcOrd="0" destOrd="0" presId="urn:microsoft.com/office/officeart/2005/8/layout/venn3"/>
    <dgm:cxn modelId="{C9877CDC-B054-4BF6-9700-554038284490}" type="presOf" srcId="{32CF74E5-ABE9-4331-B4B8-69EDFE96B8A6}" destId="{1E980747-7113-4CA2-99D0-B7DE4E4B9EB4}" srcOrd="0" destOrd="0" presId="urn:microsoft.com/office/officeart/2005/8/layout/venn3"/>
    <dgm:cxn modelId="{4F4BEE67-556A-42A3-BD2A-01DCC592810C}" srcId="{6B935428-E8AA-456F-9B4A-78F2A86A672E}" destId="{24C5FA9C-B89A-4FBD-9612-6988AD5C9D8C}" srcOrd="6" destOrd="0" parTransId="{060FBBB6-BFF8-4B2C-A97E-1470B052C453}" sibTransId="{205AE0BA-F5BC-419F-A0C3-A52971A719ED}"/>
    <dgm:cxn modelId="{252E7EB4-2F32-4205-87FF-CE740DF759AB}" srcId="{6B935428-E8AA-456F-9B4A-78F2A86A672E}" destId="{2448DE1C-EC4F-4DE1-A61D-75CFF865981C}" srcOrd="2" destOrd="0" parTransId="{E5F5ACEA-8DC4-421E-B91B-7D9A7F5C5E1F}" sibTransId="{9BB6213F-6845-497E-8665-252AD44E363B}"/>
    <dgm:cxn modelId="{A55CA749-8B0E-4CAC-8B40-E2CF2375C01D}" srcId="{6B935428-E8AA-456F-9B4A-78F2A86A672E}" destId="{32CF74E5-ABE9-4331-B4B8-69EDFE96B8A6}" srcOrd="0" destOrd="0" parTransId="{AA9AD9B6-7054-4481-BC21-E2C165AAA02E}" sibTransId="{B2452ADA-6C7B-4B4E-9087-731F92863B2A}"/>
    <dgm:cxn modelId="{A109E69D-DFF9-48C5-AD11-03F036EC4FAB}" srcId="{6B935428-E8AA-456F-9B4A-78F2A86A672E}" destId="{F6EDFCE7-4AF2-408D-B5ED-8B73BD756B36}" srcOrd="8" destOrd="0" parTransId="{00330139-F5F5-4EA7-AD53-78CF3754BA90}" sibTransId="{E7D3E44C-7313-4515-8652-E9D130706328}"/>
    <dgm:cxn modelId="{BAB03A22-2536-4EDD-846E-EE3A201A38F1}" type="presOf" srcId="{3504B3AE-FFCA-4F28-8426-A044777D78D3}" destId="{94F9C1FA-5B70-475B-AAD3-CEF1755969C6}" srcOrd="0" destOrd="0" presId="urn:microsoft.com/office/officeart/2005/8/layout/venn3"/>
    <dgm:cxn modelId="{504B6540-B68E-4B3E-BC9C-4F408993697C}" type="presOf" srcId="{6B935428-E8AA-456F-9B4A-78F2A86A672E}" destId="{10CC5076-3C13-44C8-BA27-5D20FD29F2C2}" srcOrd="0" destOrd="0" presId="urn:microsoft.com/office/officeart/2005/8/layout/venn3"/>
    <dgm:cxn modelId="{1D153B86-B4F3-41D8-82AD-3B5381476C60}" type="presOf" srcId="{0140FBEE-406F-4E72-A425-5472758C9AAC}" destId="{ED4A22AF-ECCE-4268-ACD7-6D77C0DA66A0}" srcOrd="0" destOrd="0" presId="urn:microsoft.com/office/officeart/2005/8/layout/venn3"/>
    <dgm:cxn modelId="{BE1BABA1-5DAF-43DC-8660-0663E517B309}" type="presOf" srcId="{24C5FA9C-B89A-4FBD-9612-6988AD5C9D8C}" destId="{B8D504E1-262E-4E62-979E-017C6145B0F4}" srcOrd="0" destOrd="0" presId="urn:microsoft.com/office/officeart/2005/8/layout/venn3"/>
    <dgm:cxn modelId="{C3E21B31-0D5A-4384-AE30-939B0D88CA50}" type="presParOf" srcId="{10CC5076-3C13-44C8-BA27-5D20FD29F2C2}" destId="{1E980747-7113-4CA2-99D0-B7DE4E4B9EB4}" srcOrd="0" destOrd="0" presId="urn:microsoft.com/office/officeart/2005/8/layout/venn3"/>
    <dgm:cxn modelId="{3FD6643F-1B26-421A-920E-AA2C7F163A63}" type="presParOf" srcId="{10CC5076-3C13-44C8-BA27-5D20FD29F2C2}" destId="{3F0F51C7-378B-4AD8-969F-8B43D625E672}" srcOrd="1" destOrd="0" presId="urn:microsoft.com/office/officeart/2005/8/layout/venn3"/>
    <dgm:cxn modelId="{3403FACC-3121-49B6-96C8-18CFEDECF466}" type="presParOf" srcId="{10CC5076-3C13-44C8-BA27-5D20FD29F2C2}" destId="{099CA8F4-6C05-4645-9672-D74E50329989}" srcOrd="2" destOrd="0" presId="urn:microsoft.com/office/officeart/2005/8/layout/venn3"/>
    <dgm:cxn modelId="{D6A3222D-FB72-4EB7-A7E7-7C6D5EC2D61A}" type="presParOf" srcId="{10CC5076-3C13-44C8-BA27-5D20FD29F2C2}" destId="{87F04F42-F29C-4B55-9C01-AFB6887EBC70}" srcOrd="3" destOrd="0" presId="urn:microsoft.com/office/officeart/2005/8/layout/venn3"/>
    <dgm:cxn modelId="{F9435710-A093-40D4-A592-E3515BFBA8E6}" type="presParOf" srcId="{10CC5076-3C13-44C8-BA27-5D20FD29F2C2}" destId="{73CF6FD4-6B18-4681-A525-0EE7A193709D}" srcOrd="4" destOrd="0" presId="urn:microsoft.com/office/officeart/2005/8/layout/venn3"/>
    <dgm:cxn modelId="{6EFC4992-16D6-479F-B16A-675101C87061}" type="presParOf" srcId="{10CC5076-3C13-44C8-BA27-5D20FD29F2C2}" destId="{25E9DB9A-FB45-4897-B79D-F5F1BBCED454}" srcOrd="5" destOrd="0" presId="urn:microsoft.com/office/officeart/2005/8/layout/venn3"/>
    <dgm:cxn modelId="{1391D7E8-6294-40A1-A17D-D6BC634D1E02}" type="presParOf" srcId="{10CC5076-3C13-44C8-BA27-5D20FD29F2C2}" destId="{ED4A22AF-ECCE-4268-ACD7-6D77C0DA66A0}" srcOrd="6" destOrd="0" presId="urn:microsoft.com/office/officeart/2005/8/layout/venn3"/>
    <dgm:cxn modelId="{7FE251D7-4ED2-42B4-84C4-2921582C1E03}" type="presParOf" srcId="{10CC5076-3C13-44C8-BA27-5D20FD29F2C2}" destId="{D61BD931-580F-4913-8C9E-3A9D506B20F5}" srcOrd="7" destOrd="0" presId="urn:microsoft.com/office/officeart/2005/8/layout/venn3"/>
    <dgm:cxn modelId="{3BF8675A-BA94-4985-9E31-A84AB5A94E4C}" type="presParOf" srcId="{10CC5076-3C13-44C8-BA27-5D20FD29F2C2}" destId="{E3A19964-8047-43A6-A2CE-E1697F85640E}" srcOrd="8" destOrd="0" presId="urn:microsoft.com/office/officeart/2005/8/layout/venn3"/>
    <dgm:cxn modelId="{01A0CBE3-687C-4D3E-B09F-862B61C725E8}" type="presParOf" srcId="{10CC5076-3C13-44C8-BA27-5D20FD29F2C2}" destId="{3AEBCE40-12E8-4573-A08B-A1DE97717F91}" srcOrd="9" destOrd="0" presId="urn:microsoft.com/office/officeart/2005/8/layout/venn3"/>
    <dgm:cxn modelId="{FBB453B7-816D-4BBF-BEB6-641281A2557C}" type="presParOf" srcId="{10CC5076-3C13-44C8-BA27-5D20FD29F2C2}" destId="{94F9C1FA-5B70-475B-AAD3-CEF1755969C6}" srcOrd="10" destOrd="0" presId="urn:microsoft.com/office/officeart/2005/8/layout/venn3"/>
    <dgm:cxn modelId="{3B0AD9EE-2727-4B31-9261-1E962F11956E}" type="presParOf" srcId="{10CC5076-3C13-44C8-BA27-5D20FD29F2C2}" destId="{FF32AD4C-207C-474C-BD5F-1745350CEE68}" srcOrd="11" destOrd="0" presId="urn:microsoft.com/office/officeart/2005/8/layout/venn3"/>
    <dgm:cxn modelId="{C71748ED-11AC-40C2-8BD9-0E4F71EA71F8}" type="presParOf" srcId="{10CC5076-3C13-44C8-BA27-5D20FD29F2C2}" destId="{B8D504E1-262E-4E62-979E-017C6145B0F4}" srcOrd="12" destOrd="0" presId="urn:microsoft.com/office/officeart/2005/8/layout/venn3"/>
    <dgm:cxn modelId="{D9F46470-17B0-4A1D-A6E3-FC1B93859D77}" type="presParOf" srcId="{10CC5076-3C13-44C8-BA27-5D20FD29F2C2}" destId="{526F4655-12AC-4578-B5E1-997A422BD953}" srcOrd="13" destOrd="0" presId="urn:microsoft.com/office/officeart/2005/8/layout/venn3"/>
    <dgm:cxn modelId="{11278EE9-83AF-4AF8-BAFB-F1F1E13CF2AC}" type="presParOf" srcId="{10CC5076-3C13-44C8-BA27-5D20FD29F2C2}" destId="{55041045-6110-4DE0-9695-29D7F384946A}" srcOrd="14" destOrd="0" presId="urn:microsoft.com/office/officeart/2005/8/layout/venn3"/>
    <dgm:cxn modelId="{A9296134-8363-4F44-BB87-4C2C2E9C2C22}" type="presParOf" srcId="{10CC5076-3C13-44C8-BA27-5D20FD29F2C2}" destId="{D3294222-2C79-4D17-BD65-D5FDDA23BC12}" srcOrd="15" destOrd="0" presId="urn:microsoft.com/office/officeart/2005/8/layout/venn3"/>
    <dgm:cxn modelId="{89154C0D-83A4-4544-9E25-41908F9FB7E9}" type="presParOf" srcId="{10CC5076-3C13-44C8-BA27-5D20FD29F2C2}" destId="{5753A393-3996-4116-91E4-0269534B29F7}" srcOrd="16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2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B1A141FF-8F25-4A9B-88D7-A299F91D0E46}" type="doc">
      <dgm:prSet loTypeId="urn:microsoft.com/office/officeart/2005/8/layout/venn3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6BF1BB18-B95B-4F1D-84EC-EBF397268B2A}">
      <dgm:prSet phldrT="[文本]"/>
      <dgm:spPr/>
      <dgm:t>
        <a:bodyPr/>
        <a:lstStyle/>
        <a:p>
          <a:r>
            <a:rPr lang="zh-CN" altLang="en-US" dirty="0" smtClean="0"/>
            <a:t>劳务</a:t>
          </a:r>
          <a:endParaRPr lang="zh-CN" altLang="en-US" dirty="0"/>
        </a:p>
      </dgm:t>
    </dgm:pt>
    <dgm:pt modelId="{330CD9E9-6B9C-458A-A425-A0CFF2D87C61}" type="parTrans" cxnId="{7BA95292-D928-4014-AFC5-DF64EB6F1020}">
      <dgm:prSet/>
      <dgm:spPr/>
      <dgm:t>
        <a:bodyPr/>
        <a:lstStyle/>
        <a:p>
          <a:endParaRPr lang="zh-CN" altLang="en-US"/>
        </a:p>
      </dgm:t>
    </dgm:pt>
    <dgm:pt modelId="{F0E577AF-0B30-4A10-B4AB-33759AB9D51E}" type="sibTrans" cxnId="{7BA95292-D928-4014-AFC5-DF64EB6F1020}">
      <dgm:prSet/>
      <dgm:spPr/>
      <dgm:t>
        <a:bodyPr/>
        <a:lstStyle/>
        <a:p>
          <a:endParaRPr lang="zh-CN" altLang="en-US"/>
        </a:p>
      </dgm:t>
    </dgm:pt>
    <dgm:pt modelId="{247E36C3-64E6-4421-8E8E-3ECE97EB0CCF}">
      <dgm:prSet phldrT="[文本]"/>
      <dgm:spPr/>
      <dgm:t>
        <a:bodyPr/>
        <a:lstStyle/>
        <a:p>
          <a:r>
            <a:rPr lang="zh-CN" altLang="en-US" dirty="0" smtClean="0"/>
            <a:t>资金</a:t>
          </a:r>
          <a:endParaRPr lang="zh-CN" altLang="en-US" dirty="0"/>
        </a:p>
      </dgm:t>
    </dgm:pt>
    <dgm:pt modelId="{5D0D1666-D1AD-4B90-90AC-2536B939780E}" type="parTrans" cxnId="{A0AE4880-8F75-4B7E-9E58-69CFC71C4AF8}">
      <dgm:prSet/>
      <dgm:spPr/>
      <dgm:t>
        <a:bodyPr/>
        <a:lstStyle/>
        <a:p>
          <a:endParaRPr lang="zh-CN" altLang="en-US"/>
        </a:p>
      </dgm:t>
    </dgm:pt>
    <dgm:pt modelId="{6FAEA8AC-4B43-4E2C-A3C7-BAFBDD7E2ACA}" type="sibTrans" cxnId="{A0AE4880-8F75-4B7E-9E58-69CFC71C4AF8}">
      <dgm:prSet/>
      <dgm:spPr/>
      <dgm:t>
        <a:bodyPr/>
        <a:lstStyle/>
        <a:p>
          <a:endParaRPr lang="zh-CN" altLang="en-US"/>
        </a:p>
      </dgm:t>
    </dgm:pt>
    <dgm:pt modelId="{305A6A80-AF83-489C-A25E-BCF956CB0257}">
      <dgm:prSet phldrT="[文本]"/>
      <dgm:spPr/>
      <dgm:t>
        <a:bodyPr/>
        <a:lstStyle/>
        <a:p>
          <a:r>
            <a:rPr lang="zh-CN" altLang="en-US" dirty="0" smtClean="0"/>
            <a:t>设备</a:t>
          </a:r>
          <a:endParaRPr lang="zh-CN" altLang="en-US" dirty="0"/>
        </a:p>
      </dgm:t>
    </dgm:pt>
    <dgm:pt modelId="{4FF2056A-32C1-4CAD-A080-E3FAF25673EB}" type="parTrans" cxnId="{7EFBB1FC-0E28-4C83-8924-1B02C58372F0}">
      <dgm:prSet/>
      <dgm:spPr/>
      <dgm:t>
        <a:bodyPr/>
        <a:lstStyle/>
        <a:p>
          <a:endParaRPr lang="zh-CN" altLang="en-US"/>
        </a:p>
      </dgm:t>
    </dgm:pt>
    <dgm:pt modelId="{38C63F28-E3D1-4B44-A2E6-0955F9A9F2B0}" type="sibTrans" cxnId="{7EFBB1FC-0E28-4C83-8924-1B02C58372F0}">
      <dgm:prSet/>
      <dgm:spPr/>
      <dgm:t>
        <a:bodyPr/>
        <a:lstStyle/>
        <a:p>
          <a:endParaRPr lang="zh-CN" altLang="en-US"/>
        </a:p>
      </dgm:t>
    </dgm:pt>
    <dgm:pt modelId="{39B1BAB8-4A55-46F4-B66D-604160023ED6}">
      <dgm:prSet phldrT="[文本]"/>
      <dgm:spPr/>
      <dgm:t>
        <a:bodyPr/>
        <a:lstStyle/>
        <a:p>
          <a:r>
            <a:rPr lang="zh-CN" altLang="en-US" smtClean="0"/>
            <a:t>材料</a:t>
          </a:r>
          <a:endParaRPr lang="zh-CN" altLang="en-US" dirty="0"/>
        </a:p>
      </dgm:t>
    </dgm:pt>
    <dgm:pt modelId="{BCCD5C07-A3A8-46C2-A8F8-109A66DF0AC3}" type="parTrans" cxnId="{7068E6C9-FE77-4C62-8CE5-9A6C493C3DE0}">
      <dgm:prSet/>
      <dgm:spPr/>
      <dgm:t>
        <a:bodyPr/>
        <a:lstStyle/>
        <a:p>
          <a:endParaRPr lang="zh-CN" altLang="en-US"/>
        </a:p>
      </dgm:t>
    </dgm:pt>
    <dgm:pt modelId="{1430CDF7-6818-4F34-8E0B-B5B82106593F}" type="sibTrans" cxnId="{7068E6C9-FE77-4C62-8CE5-9A6C493C3DE0}">
      <dgm:prSet/>
      <dgm:spPr/>
      <dgm:t>
        <a:bodyPr/>
        <a:lstStyle/>
        <a:p>
          <a:endParaRPr lang="zh-CN" altLang="en-US"/>
        </a:p>
      </dgm:t>
    </dgm:pt>
    <dgm:pt modelId="{6F226B59-B23A-415C-9A28-7B662BD32315}">
      <dgm:prSet phldrT="[文本]"/>
      <dgm:spPr/>
      <dgm:t>
        <a:bodyPr/>
        <a:lstStyle/>
        <a:p>
          <a:r>
            <a:rPr lang="zh-CN" altLang="en-US" dirty="0" smtClean="0"/>
            <a:t>服务</a:t>
          </a:r>
          <a:endParaRPr lang="zh-CN" altLang="en-US" dirty="0"/>
        </a:p>
      </dgm:t>
    </dgm:pt>
    <dgm:pt modelId="{E6407314-076E-41D8-AD61-42F63DBF057F}" type="parTrans" cxnId="{98CA47F8-388D-4C4D-9AD6-E1D72A292EFF}">
      <dgm:prSet/>
      <dgm:spPr/>
      <dgm:t>
        <a:bodyPr/>
        <a:lstStyle/>
        <a:p>
          <a:endParaRPr lang="zh-CN" altLang="en-US"/>
        </a:p>
      </dgm:t>
    </dgm:pt>
    <dgm:pt modelId="{1286005E-8B2C-4802-B7AC-40C29BDADCC6}" type="sibTrans" cxnId="{98CA47F8-388D-4C4D-9AD6-E1D72A292EFF}">
      <dgm:prSet/>
      <dgm:spPr/>
      <dgm:t>
        <a:bodyPr/>
        <a:lstStyle/>
        <a:p>
          <a:endParaRPr lang="zh-CN" altLang="en-US"/>
        </a:p>
      </dgm:t>
    </dgm:pt>
    <dgm:pt modelId="{3126B2CE-1B9D-4A3A-A037-E0095D3A99E4}" type="pres">
      <dgm:prSet presAssocID="{B1A141FF-8F25-4A9B-88D7-A299F91D0E4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712B08E4-44A0-43BB-BACA-C7A5BB71A021}" type="pres">
      <dgm:prSet presAssocID="{6BF1BB18-B95B-4F1D-84EC-EBF397268B2A}" presName="Name5" presStyleLbl="venn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F619AF7-7FE6-4B9A-AC6E-F951E7408804}" type="pres">
      <dgm:prSet presAssocID="{F0E577AF-0B30-4A10-B4AB-33759AB9D51E}" presName="space" presStyleCnt="0"/>
      <dgm:spPr/>
    </dgm:pt>
    <dgm:pt modelId="{3C9FE272-F68A-4D60-B3F7-00B4B3E1C2A0}" type="pres">
      <dgm:prSet presAssocID="{305A6A80-AF83-489C-A25E-BCF956CB0257}" presName="Name5" presStyleLbl="venn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1CFFA73-1234-4E78-AB39-FABF924A0215}" type="pres">
      <dgm:prSet presAssocID="{38C63F28-E3D1-4B44-A2E6-0955F9A9F2B0}" presName="space" presStyleCnt="0"/>
      <dgm:spPr/>
    </dgm:pt>
    <dgm:pt modelId="{2E5170DC-4EB4-490C-B8CE-1A5D7F1CFF61}" type="pres">
      <dgm:prSet presAssocID="{39B1BAB8-4A55-46F4-B66D-604160023ED6}" presName="Name5" presStyleLbl="venn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2E4B81F-4E29-40B7-A3C3-9A53B861BF7D}" type="pres">
      <dgm:prSet presAssocID="{1430CDF7-6818-4F34-8E0B-B5B82106593F}" presName="space" presStyleCnt="0"/>
      <dgm:spPr/>
    </dgm:pt>
    <dgm:pt modelId="{D1D06509-6E90-44DF-9199-EA0DCB697A29}" type="pres">
      <dgm:prSet presAssocID="{247E36C3-64E6-4421-8E8E-3ECE97EB0CCF}" presName="Name5" presStyleLbl="venn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5407D40-E9B5-489F-81BA-AFD0B013C682}" type="pres">
      <dgm:prSet presAssocID="{6FAEA8AC-4B43-4E2C-A3C7-BAFBDD7E2ACA}" presName="space" presStyleCnt="0"/>
      <dgm:spPr/>
    </dgm:pt>
    <dgm:pt modelId="{BA665870-0431-42EA-812F-60EA069C88FD}" type="pres">
      <dgm:prSet presAssocID="{6F226B59-B23A-415C-9A28-7B662BD32315}" presName="Name5" presStyleLbl="venn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FCF44FA6-9728-44A8-B4A4-E01AEE0A772F}" type="presOf" srcId="{305A6A80-AF83-489C-A25E-BCF956CB0257}" destId="{3C9FE272-F68A-4D60-B3F7-00B4B3E1C2A0}" srcOrd="0" destOrd="0" presId="urn:microsoft.com/office/officeart/2005/8/layout/venn3"/>
    <dgm:cxn modelId="{A0AE4880-8F75-4B7E-9E58-69CFC71C4AF8}" srcId="{B1A141FF-8F25-4A9B-88D7-A299F91D0E46}" destId="{247E36C3-64E6-4421-8E8E-3ECE97EB0CCF}" srcOrd="3" destOrd="0" parTransId="{5D0D1666-D1AD-4B90-90AC-2536B939780E}" sibTransId="{6FAEA8AC-4B43-4E2C-A3C7-BAFBDD7E2ACA}"/>
    <dgm:cxn modelId="{7E63DA6F-63D5-4DBF-B10B-B09FD57A6E7B}" type="presOf" srcId="{6F226B59-B23A-415C-9A28-7B662BD32315}" destId="{BA665870-0431-42EA-812F-60EA069C88FD}" srcOrd="0" destOrd="0" presId="urn:microsoft.com/office/officeart/2005/8/layout/venn3"/>
    <dgm:cxn modelId="{B418C9A4-D581-435B-B56D-A522B5DF48FA}" type="presOf" srcId="{B1A141FF-8F25-4A9B-88D7-A299F91D0E46}" destId="{3126B2CE-1B9D-4A3A-A037-E0095D3A99E4}" srcOrd="0" destOrd="0" presId="urn:microsoft.com/office/officeart/2005/8/layout/venn3"/>
    <dgm:cxn modelId="{7BA95292-D928-4014-AFC5-DF64EB6F1020}" srcId="{B1A141FF-8F25-4A9B-88D7-A299F91D0E46}" destId="{6BF1BB18-B95B-4F1D-84EC-EBF397268B2A}" srcOrd="0" destOrd="0" parTransId="{330CD9E9-6B9C-458A-A425-A0CFF2D87C61}" sibTransId="{F0E577AF-0B30-4A10-B4AB-33759AB9D51E}"/>
    <dgm:cxn modelId="{7EFBB1FC-0E28-4C83-8924-1B02C58372F0}" srcId="{B1A141FF-8F25-4A9B-88D7-A299F91D0E46}" destId="{305A6A80-AF83-489C-A25E-BCF956CB0257}" srcOrd="1" destOrd="0" parTransId="{4FF2056A-32C1-4CAD-A080-E3FAF25673EB}" sibTransId="{38C63F28-E3D1-4B44-A2E6-0955F9A9F2B0}"/>
    <dgm:cxn modelId="{A2A03D4C-BA7E-4D3F-90C9-74EE05382363}" type="presOf" srcId="{6BF1BB18-B95B-4F1D-84EC-EBF397268B2A}" destId="{712B08E4-44A0-43BB-BACA-C7A5BB71A021}" srcOrd="0" destOrd="0" presId="urn:microsoft.com/office/officeart/2005/8/layout/venn3"/>
    <dgm:cxn modelId="{C8600306-8DB3-45DE-BABB-D3677297CDC0}" type="presOf" srcId="{39B1BAB8-4A55-46F4-B66D-604160023ED6}" destId="{2E5170DC-4EB4-490C-B8CE-1A5D7F1CFF61}" srcOrd="0" destOrd="0" presId="urn:microsoft.com/office/officeart/2005/8/layout/venn3"/>
    <dgm:cxn modelId="{7068E6C9-FE77-4C62-8CE5-9A6C493C3DE0}" srcId="{B1A141FF-8F25-4A9B-88D7-A299F91D0E46}" destId="{39B1BAB8-4A55-46F4-B66D-604160023ED6}" srcOrd="2" destOrd="0" parTransId="{BCCD5C07-A3A8-46C2-A8F8-109A66DF0AC3}" sibTransId="{1430CDF7-6818-4F34-8E0B-B5B82106593F}"/>
    <dgm:cxn modelId="{3F1EDC58-B66F-47DB-B1C1-FD0F4D47E174}" type="presOf" srcId="{247E36C3-64E6-4421-8E8E-3ECE97EB0CCF}" destId="{D1D06509-6E90-44DF-9199-EA0DCB697A29}" srcOrd="0" destOrd="0" presId="urn:microsoft.com/office/officeart/2005/8/layout/venn3"/>
    <dgm:cxn modelId="{98CA47F8-388D-4C4D-9AD6-E1D72A292EFF}" srcId="{B1A141FF-8F25-4A9B-88D7-A299F91D0E46}" destId="{6F226B59-B23A-415C-9A28-7B662BD32315}" srcOrd="4" destOrd="0" parTransId="{E6407314-076E-41D8-AD61-42F63DBF057F}" sibTransId="{1286005E-8B2C-4802-B7AC-40C29BDADCC6}"/>
    <dgm:cxn modelId="{3E72F943-D9F5-4D39-92D2-4C6C77F7A55E}" type="presParOf" srcId="{3126B2CE-1B9D-4A3A-A037-E0095D3A99E4}" destId="{712B08E4-44A0-43BB-BACA-C7A5BB71A021}" srcOrd="0" destOrd="0" presId="urn:microsoft.com/office/officeart/2005/8/layout/venn3"/>
    <dgm:cxn modelId="{78B3CE52-F6C5-4EC3-8C2E-01D5685DD680}" type="presParOf" srcId="{3126B2CE-1B9D-4A3A-A037-E0095D3A99E4}" destId="{BF619AF7-7FE6-4B9A-AC6E-F951E7408804}" srcOrd="1" destOrd="0" presId="urn:microsoft.com/office/officeart/2005/8/layout/venn3"/>
    <dgm:cxn modelId="{96FD6878-75FD-4E1F-B2C4-C22D2FD000DD}" type="presParOf" srcId="{3126B2CE-1B9D-4A3A-A037-E0095D3A99E4}" destId="{3C9FE272-F68A-4D60-B3F7-00B4B3E1C2A0}" srcOrd="2" destOrd="0" presId="urn:microsoft.com/office/officeart/2005/8/layout/venn3"/>
    <dgm:cxn modelId="{1DCDD3D6-ED6C-4C80-BF9C-B285D53A1C94}" type="presParOf" srcId="{3126B2CE-1B9D-4A3A-A037-E0095D3A99E4}" destId="{31CFFA73-1234-4E78-AB39-FABF924A0215}" srcOrd="3" destOrd="0" presId="urn:microsoft.com/office/officeart/2005/8/layout/venn3"/>
    <dgm:cxn modelId="{989054D7-3346-448B-BE0E-78B9B830E218}" type="presParOf" srcId="{3126B2CE-1B9D-4A3A-A037-E0095D3A99E4}" destId="{2E5170DC-4EB4-490C-B8CE-1A5D7F1CFF61}" srcOrd="4" destOrd="0" presId="urn:microsoft.com/office/officeart/2005/8/layout/venn3"/>
    <dgm:cxn modelId="{1ED36A73-8F49-4BED-8514-5FB8CCE66965}" type="presParOf" srcId="{3126B2CE-1B9D-4A3A-A037-E0095D3A99E4}" destId="{32E4B81F-4E29-40B7-A3C3-9A53B861BF7D}" srcOrd="5" destOrd="0" presId="urn:microsoft.com/office/officeart/2005/8/layout/venn3"/>
    <dgm:cxn modelId="{EBB0EC25-7B32-4234-A17D-24EE41EF5235}" type="presParOf" srcId="{3126B2CE-1B9D-4A3A-A037-E0095D3A99E4}" destId="{D1D06509-6E90-44DF-9199-EA0DCB697A29}" srcOrd="6" destOrd="0" presId="urn:microsoft.com/office/officeart/2005/8/layout/venn3"/>
    <dgm:cxn modelId="{7CB6F5B8-F62F-4207-AFB2-A57E3F6198F6}" type="presParOf" srcId="{3126B2CE-1B9D-4A3A-A037-E0095D3A99E4}" destId="{25407D40-E9B5-489F-81BA-AFD0B013C682}" srcOrd="7" destOrd="0" presId="urn:microsoft.com/office/officeart/2005/8/layout/venn3"/>
    <dgm:cxn modelId="{5F98E0B2-6C5C-4884-87A5-322CB987BF2E}" type="presParOf" srcId="{3126B2CE-1B9D-4A3A-A037-E0095D3A99E4}" destId="{BA665870-0431-42EA-812F-60EA069C88FD}" srcOrd="8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31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911D4CC-8015-4FBA-88C3-62881B45AAD5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F3AF09B1-C0C8-4ACD-BA6A-6E505653D6DD}">
      <dgm:prSet phldrT="[文本]"/>
      <dgm:spPr/>
      <dgm:t>
        <a:bodyPr/>
        <a:lstStyle/>
        <a:p>
          <a:r>
            <a:rPr lang="zh-CN" altLang="en-US" smtClean="0"/>
            <a:t>需求发布</a:t>
          </a:r>
          <a:endParaRPr lang="zh-CN" altLang="en-US"/>
        </a:p>
      </dgm:t>
    </dgm:pt>
    <dgm:pt modelId="{1769EAC7-8661-448D-82B8-97F799C15EBD}" type="parTrans" cxnId="{B599BEC8-27A1-4246-9C79-3C44889725D3}">
      <dgm:prSet/>
      <dgm:spPr/>
      <dgm:t>
        <a:bodyPr/>
        <a:lstStyle/>
        <a:p>
          <a:endParaRPr lang="zh-CN" altLang="en-US"/>
        </a:p>
      </dgm:t>
    </dgm:pt>
    <dgm:pt modelId="{7A9059A3-8EB0-4D99-8161-FE55785663D6}" type="sibTrans" cxnId="{B599BEC8-27A1-4246-9C79-3C44889725D3}">
      <dgm:prSet/>
      <dgm:spPr/>
      <dgm:t>
        <a:bodyPr/>
        <a:lstStyle/>
        <a:p>
          <a:endParaRPr lang="zh-CN" altLang="en-US"/>
        </a:p>
      </dgm:t>
    </dgm:pt>
    <dgm:pt modelId="{57723156-78D1-47EE-A8E2-8C739A33ED75}">
      <dgm:prSet phldrT="[文本]"/>
      <dgm:spPr/>
      <dgm:t>
        <a:bodyPr/>
        <a:lstStyle/>
        <a:p>
          <a:r>
            <a:rPr lang="zh-CN" altLang="en-US" dirty="0" smtClean="0"/>
            <a:t>组织审核</a:t>
          </a:r>
          <a:endParaRPr lang="zh-CN" altLang="en-US" dirty="0"/>
        </a:p>
      </dgm:t>
    </dgm:pt>
    <dgm:pt modelId="{E976DAE9-BB26-4BF7-B4A4-432FEF6BF1DC}" type="parTrans" cxnId="{0DE0E08E-560C-4450-B64B-EA94377F5707}">
      <dgm:prSet/>
      <dgm:spPr/>
      <dgm:t>
        <a:bodyPr/>
        <a:lstStyle/>
        <a:p>
          <a:endParaRPr lang="zh-CN" altLang="en-US"/>
        </a:p>
      </dgm:t>
    </dgm:pt>
    <dgm:pt modelId="{1BA34BA0-B412-492C-9236-00806C7D9FEE}" type="sibTrans" cxnId="{0DE0E08E-560C-4450-B64B-EA94377F5707}">
      <dgm:prSet/>
      <dgm:spPr/>
      <dgm:t>
        <a:bodyPr/>
        <a:lstStyle/>
        <a:p>
          <a:endParaRPr lang="zh-CN" altLang="en-US"/>
        </a:p>
      </dgm:t>
    </dgm:pt>
    <dgm:pt modelId="{9A64B782-D2CD-4159-8F8A-F325F0FB6313}">
      <dgm:prSet phldrT="[文本]"/>
      <dgm:spPr/>
      <dgm:t>
        <a:bodyPr/>
        <a:lstStyle/>
        <a:p>
          <a:r>
            <a:rPr lang="zh-CN" altLang="en-US" dirty="0" smtClean="0"/>
            <a:t>投标参与</a:t>
          </a:r>
          <a:endParaRPr lang="zh-CN" altLang="en-US" dirty="0"/>
        </a:p>
      </dgm:t>
    </dgm:pt>
    <dgm:pt modelId="{65DA9D2F-95E6-4932-A197-7D6942E2EB34}" type="parTrans" cxnId="{E634F365-0014-435F-B28A-FD8343677BA5}">
      <dgm:prSet/>
      <dgm:spPr/>
      <dgm:t>
        <a:bodyPr/>
        <a:lstStyle/>
        <a:p>
          <a:endParaRPr lang="zh-CN" altLang="en-US"/>
        </a:p>
      </dgm:t>
    </dgm:pt>
    <dgm:pt modelId="{6B6C990C-4FD4-4064-B03E-C872381B00FD}" type="sibTrans" cxnId="{E634F365-0014-435F-B28A-FD8343677BA5}">
      <dgm:prSet/>
      <dgm:spPr/>
      <dgm:t>
        <a:bodyPr/>
        <a:lstStyle/>
        <a:p>
          <a:endParaRPr lang="zh-CN" altLang="en-US"/>
        </a:p>
      </dgm:t>
    </dgm:pt>
    <dgm:pt modelId="{470391A2-461E-4071-AFA2-4C68E1946B3D}">
      <dgm:prSet phldrT="[文本]"/>
      <dgm:spPr/>
      <dgm:t>
        <a:bodyPr/>
        <a:lstStyle/>
        <a:p>
          <a:r>
            <a:rPr lang="zh-CN" altLang="en-US" dirty="0" smtClean="0"/>
            <a:t>项目确认</a:t>
          </a:r>
          <a:endParaRPr lang="zh-CN" altLang="en-US" dirty="0"/>
        </a:p>
      </dgm:t>
    </dgm:pt>
    <dgm:pt modelId="{51AA6378-E067-45CF-954E-51E164522424}" type="parTrans" cxnId="{468F38C2-5B88-419C-AEB2-7A66677133CD}">
      <dgm:prSet/>
      <dgm:spPr/>
      <dgm:t>
        <a:bodyPr/>
        <a:lstStyle/>
        <a:p>
          <a:endParaRPr lang="zh-CN" altLang="en-US"/>
        </a:p>
      </dgm:t>
    </dgm:pt>
    <dgm:pt modelId="{F09A9D74-F106-4F5B-969E-9C0BF3F55822}" type="sibTrans" cxnId="{468F38C2-5B88-419C-AEB2-7A66677133CD}">
      <dgm:prSet/>
      <dgm:spPr/>
      <dgm:t>
        <a:bodyPr/>
        <a:lstStyle/>
        <a:p>
          <a:endParaRPr lang="zh-CN" altLang="en-US"/>
        </a:p>
      </dgm:t>
    </dgm:pt>
    <dgm:pt modelId="{A16F8D28-C2EB-4099-9C3E-9A4F2B92E654}">
      <dgm:prSet phldrT="[文本]"/>
      <dgm:spPr/>
      <dgm:t>
        <a:bodyPr/>
        <a:lstStyle/>
        <a:p>
          <a:r>
            <a:rPr lang="zh-CN" altLang="en-US" dirty="0" smtClean="0"/>
            <a:t>实施交付</a:t>
          </a:r>
          <a:endParaRPr lang="zh-CN" altLang="en-US" dirty="0"/>
        </a:p>
      </dgm:t>
    </dgm:pt>
    <dgm:pt modelId="{04A6B286-11C2-4294-A7FE-E429378C429C}" type="parTrans" cxnId="{0071404D-A2B8-4046-A489-7E80D650B94D}">
      <dgm:prSet/>
      <dgm:spPr/>
      <dgm:t>
        <a:bodyPr/>
        <a:lstStyle/>
        <a:p>
          <a:endParaRPr lang="zh-CN" altLang="en-US"/>
        </a:p>
      </dgm:t>
    </dgm:pt>
    <dgm:pt modelId="{A01ED814-CA25-43FC-A6B3-D129008370A4}" type="sibTrans" cxnId="{0071404D-A2B8-4046-A489-7E80D650B94D}">
      <dgm:prSet/>
      <dgm:spPr/>
      <dgm:t>
        <a:bodyPr/>
        <a:lstStyle/>
        <a:p>
          <a:endParaRPr lang="zh-CN" altLang="en-US"/>
        </a:p>
      </dgm:t>
    </dgm:pt>
    <dgm:pt modelId="{BB874D18-653E-4DCF-B8EC-E3FD464D2DC9}" type="pres">
      <dgm:prSet presAssocID="{2911D4CC-8015-4FBA-88C3-62881B45AAD5}" presName="CompostProcess" presStyleCnt="0">
        <dgm:presLayoutVars>
          <dgm:dir/>
          <dgm:resizeHandles val="exact"/>
        </dgm:presLayoutVars>
      </dgm:prSet>
      <dgm:spPr/>
    </dgm:pt>
    <dgm:pt modelId="{F2C3C5A1-B50E-4AE4-A00C-4B74D29DDFDF}" type="pres">
      <dgm:prSet presAssocID="{2911D4CC-8015-4FBA-88C3-62881B45AAD5}" presName="arrow" presStyleLbl="bgShp" presStyleIdx="0" presStyleCnt="1"/>
      <dgm:spPr/>
    </dgm:pt>
    <dgm:pt modelId="{047B0C2F-C076-4983-9FEA-0F89D04B211B}" type="pres">
      <dgm:prSet presAssocID="{2911D4CC-8015-4FBA-88C3-62881B45AAD5}" presName="linearProcess" presStyleCnt="0"/>
      <dgm:spPr/>
    </dgm:pt>
    <dgm:pt modelId="{10E61052-5359-4D93-871A-2D6C63AAC100}" type="pres">
      <dgm:prSet presAssocID="{F3AF09B1-C0C8-4ACD-BA6A-6E505653D6DD}" presName="tex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F2989AB-311B-41D6-AECB-50071D2A10B5}" type="pres">
      <dgm:prSet presAssocID="{7A9059A3-8EB0-4D99-8161-FE55785663D6}" presName="sibTrans" presStyleCnt="0"/>
      <dgm:spPr/>
    </dgm:pt>
    <dgm:pt modelId="{F1DA7A08-0910-41B0-AAEC-8D7AC68CA6D7}" type="pres">
      <dgm:prSet presAssocID="{57723156-78D1-47EE-A8E2-8C739A33ED75}" presName="text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A1B7E832-9F45-4750-8577-4CA4C966DBB4}" type="pres">
      <dgm:prSet presAssocID="{1BA34BA0-B412-492C-9236-00806C7D9FEE}" presName="sibTrans" presStyleCnt="0"/>
      <dgm:spPr/>
    </dgm:pt>
    <dgm:pt modelId="{992D175D-E3DE-4464-A338-1DB4EB2CB051}" type="pres">
      <dgm:prSet presAssocID="{9A64B782-D2CD-4159-8F8A-F325F0FB6313}" presName="text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176F79AD-7011-432C-AEB4-AB2244AB86BA}" type="pres">
      <dgm:prSet presAssocID="{6B6C990C-4FD4-4064-B03E-C872381B00FD}" presName="sibTrans" presStyleCnt="0"/>
      <dgm:spPr/>
    </dgm:pt>
    <dgm:pt modelId="{4839CDFA-E3ED-4019-8100-DD32829C766F}" type="pres">
      <dgm:prSet presAssocID="{470391A2-461E-4071-AFA2-4C68E1946B3D}" presName="text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E60F7A39-F73F-4B0B-BF50-EA40809F2314}" type="pres">
      <dgm:prSet presAssocID="{F09A9D74-F106-4F5B-969E-9C0BF3F55822}" presName="sibTrans" presStyleCnt="0"/>
      <dgm:spPr/>
    </dgm:pt>
    <dgm:pt modelId="{A1E7E571-378B-4E0F-9516-59064C4D2C99}" type="pres">
      <dgm:prSet presAssocID="{A16F8D28-C2EB-4099-9C3E-9A4F2B92E654}" presName="text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00005DBB-80E9-479D-86C2-9F639BD33771}" type="presOf" srcId="{2911D4CC-8015-4FBA-88C3-62881B45AAD5}" destId="{BB874D18-653E-4DCF-B8EC-E3FD464D2DC9}" srcOrd="0" destOrd="0" presId="urn:microsoft.com/office/officeart/2005/8/layout/hProcess9"/>
    <dgm:cxn modelId="{16B0BD98-C6F9-4C05-BCEC-FCAC5D801596}" type="presOf" srcId="{A16F8D28-C2EB-4099-9C3E-9A4F2B92E654}" destId="{A1E7E571-378B-4E0F-9516-59064C4D2C99}" srcOrd="0" destOrd="0" presId="urn:microsoft.com/office/officeart/2005/8/layout/hProcess9"/>
    <dgm:cxn modelId="{49884CED-A1C2-4C38-9555-A0EAFE98C48C}" type="presOf" srcId="{9A64B782-D2CD-4159-8F8A-F325F0FB6313}" destId="{992D175D-E3DE-4464-A338-1DB4EB2CB051}" srcOrd="0" destOrd="0" presId="urn:microsoft.com/office/officeart/2005/8/layout/hProcess9"/>
    <dgm:cxn modelId="{E634F365-0014-435F-B28A-FD8343677BA5}" srcId="{2911D4CC-8015-4FBA-88C3-62881B45AAD5}" destId="{9A64B782-D2CD-4159-8F8A-F325F0FB6313}" srcOrd="2" destOrd="0" parTransId="{65DA9D2F-95E6-4932-A197-7D6942E2EB34}" sibTransId="{6B6C990C-4FD4-4064-B03E-C872381B00FD}"/>
    <dgm:cxn modelId="{9FBE0DC7-3DE3-4374-83A3-75BCDFE2E0E8}" type="presOf" srcId="{470391A2-461E-4071-AFA2-4C68E1946B3D}" destId="{4839CDFA-E3ED-4019-8100-DD32829C766F}" srcOrd="0" destOrd="0" presId="urn:microsoft.com/office/officeart/2005/8/layout/hProcess9"/>
    <dgm:cxn modelId="{468F38C2-5B88-419C-AEB2-7A66677133CD}" srcId="{2911D4CC-8015-4FBA-88C3-62881B45AAD5}" destId="{470391A2-461E-4071-AFA2-4C68E1946B3D}" srcOrd="3" destOrd="0" parTransId="{51AA6378-E067-45CF-954E-51E164522424}" sibTransId="{F09A9D74-F106-4F5B-969E-9C0BF3F55822}"/>
    <dgm:cxn modelId="{0DE0E08E-560C-4450-B64B-EA94377F5707}" srcId="{2911D4CC-8015-4FBA-88C3-62881B45AAD5}" destId="{57723156-78D1-47EE-A8E2-8C739A33ED75}" srcOrd="1" destOrd="0" parTransId="{E976DAE9-BB26-4BF7-B4A4-432FEF6BF1DC}" sibTransId="{1BA34BA0-B412-492C-9236-00806C7D9FEE}"/>
    <dgm:cxn modelId="{0071404D-A2B8-4046-A489-7E80D650B94D}" srcId="{2911D4CC-8015-4FBA-88C3-62881B45AAD5}" destId="{A16F8D28-C2EB-4099-9C3E-9A4F2B92E654}" srcOrd="4" destOrd="0" parTransId="{04A6B286-11C2-4294-A7FE-E429378C429C}" sibTransId="{A01ED814-CA25-43FC-A6B3-D129008370A4}"/>
    <dgm:cxn modelId="{B599BEC8-27A1-4246-9C79-3C44889725D3}" srcId="{2911D4CC-8015-4FBA-88C3-62881B45AAD5}" destId="{F3AF09B1-C0C8-4ACD-BA6A-6E505653D6DD}" srcOrd="0" destOrd="0" parTransId="{1769EAC7-8661-448D-82B8-97F799C15EBD}" sibTransId="{7A9059A3-8EB0-4D99-8161-FE55785663D6}"/>
    <dgm:cxn modelId="{0CA68CA6-69A6-4100-B138-0A42F2BF4828}" type="presOf" srcId="{F3AF09B1-C0C8-4ACD-BA6A-6E505653D6DD}" destId="{10E61052-5359-4D93-871A-2D6C63AAC100}" srcOrd="0" destOrd="0" presId="urn:microsoft.com/office/officeart/2005/8/layout/hProcess9"/>
    <dgm:cxn modelId="{87DF5661-5454-4D46-AEA9-97931B6860A4}" type="presOf" srcId="{57723156-78D1-47EE-A8E2-8C739A33ED75}" destId="{F1DA7A08-0910-41B0-AAEC-8D7AC68CA6D7}" srcOrd="0" destOrd="0" presId="urn:microsoft.com/office/officeart/2005/8/layout/hProcess9"/>
    <dgm:cxn modelId="{9A0E11D6-EBD0-4EB4-96C3-F6F64F09FA9F}" type="presParOf" srcId="{BB874D18-653E-4DCF-B8EC-E3FD464D2DC9}" destId="{F2C3C5A1-B50E-4AE4-A00C-4B74D29DDFDF}" srcOrd="0" destOrd="0" presId="urn:microsoft.com/office/officeart/2005/8/layout/hProcess9"/>
    <dgm:cxn modelId="{1C00402B-8699-4794-87CD-E8944CFD49C0}" type="presParOf" srcId="{BB874D18-653E-4DCF-B8EC-E3FD464D2DC9}" destId="{047B0C2F-C076-4983-9FEA-0F89D04B211B}" srcOrd="1" destOrd="0" presId="urn:microsoft.com/office/officeart/2005/8/layout/hProcess9"/>
    <dgm:cxn modelId="{897EA4E8-D961-4579-9948-05D95FEC89FC}" type="presParOf" srcId="{047B0C2F-C076-4983-9FEA-0F89D04B211B}" destId="{10E61052-5359-4D93-871A-2D6C63AAC100}" srcOrd="0" destOrd="0" presId="urn:microsoft.com/office/officeart/2005/8/layout/hProcess9"/>
    <dgm:cxn modelId="{7D0D3725-5B41-4D1F-9A20-A51E0FFE0E1D}" type="presParOf" srcId="{047B0C2F-C076-4983-9FEA-0F89D04B211B}" destId="{EF2989AB-311B-41D6-AECB-50071D2A10B5}" srcOrd="1" destOrd="0" presId="urn:microsoft.com/office/officeart/2005/8/layout/hProcess9"/>
    <dgm:cxn modelId="{3724B1F7-E326-437A-93F3-D9050DE7E549}" type="presParOf" srcId="{047B0C2F-C076-4983-9FEA-0F89D04B211B}" destId="{F1DA7A08-0910-41B0-AAEC-8D7AC68CA6D7}" srcOrd="2" destOrd="0" presId="urn:microsoft.com/office/officeart/2005/8/layout/hProcess9"/>
    <dgm:cxn modelId="{7729C0BB-A8AF-49BE-AA76-97639B3D702A}" type="presParOf" srcId="{047B0C2F-C076-4983-9FEA-0F89D04B211B}" destId="{A1B7E832-9F45-4750-8577-4CA4C966DBB4}" srcOrd="3" destOrd="0" presId="urn:microsoft.com/office/officeart/2005/8/layout/hProcess9"/>
    <dgm:cxn modelId="{F2E3F0AF-590F-4B77-A9C4-3A22DA5E9176}" type="presParOf" srcId="{047B0C2F-C076-4983-9FEA-0F89D04B211B}" destId="{992D175D-E3DE-4464-A338-1DB4EB2CB051}" srcOrd="4" destOrd="0" presId="urn:microsoft.com/office/officeart/2005/8/layout/hProcess9"/>
    <dgm:cxn modelId="{CA90883D-9BA2-4DFB-9ACB-D2DA366C8942}" type="presParOf" srcId="{047B0C2F-C076-4983-9FEA-0F89D04B211B}" destId="{176F79AD-7011-432C-AEB4-AB2244AB86BA}" srcOrd="5" destOrd="0" presId="urn:microsoft.com/office/officeart/2005/8/layout/hProcess9"/>
    <dgm:cxn modelId="{9106FF98-59F8-4B11-A1A9-315206EAA64D}" type="presParOf" srcId="{047B0C2F-C076-4983-9FEA-0F89D04B211B}" destId="{4839CDFA-E3ED-4019-8100-DD32829C766F}" srcOrd="6" destOrd="0" presId="urn:microsoft.com/office/officeart/2005/8/layout/hProcess9"/>
    <dgm:cxn modelId="{F3A0D6C6-04A8-4403-9EB3-5F5C98A08D3F}" type="presParOf" srcId="{047B0C2F-C076-4983-9FEA-0F89D04B211B}" destId="{E60F7A39-F73F-4B0B-BF50-EA40809F2314}" srcOrd="7" destOrd="0" presId="urn:microsoft.com/office/officeart/2005/8/layout/hProcess9"/>
    <dgm:cxn modelId="{B092E8A5-DED9-4822-B6C5-84697D6F75E4}" type="presParOf" srcId="{047B0C2F-C076-4983-9FEA-0F89D04B211B}" destId="{A1E7E571-378B-4E0F-9516-59064C4D2C99}" srcOrd="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4AAC371B-B7FB-496A-8129-E6C6383E78A0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3512D2E5-063A-439B-8448-CD075DDEA0F6}">
      <dgm:prSet phldrT="[文本]"/>
      <dgm:spPr/>
      <dgm:t>
        <a:bodyPr/>
        <a:lstStyle/>
        <a:p>
          <a:r>
            <a:rPr lang="zh-CN" altLang="en-US" dirty="0" smtClean="0"/>
            <a:t>采集</a:t>
          </a:r>
          <a:endParaRPr lang="zh-CN" altLang="en-US" dirty="0"/>
        </a:p>
      </dgm:t>
    </dgm:pt>
    <dgm:pt modelId="{882D92D1-FDCB-449B-8804-8A5245AD3151}" type="parTrans" cxnId="{0E184AFF-67A1-4257-BE83-1169965336DB}">
      <dgm:prSet/>
      <dgm:spPr/>
      <dgm:t>
        <a:bodyPr/>
        <a:lstStyle/>
        <a:p>
          <a:endParaRPr lang="zh-CN" altLang="en-US"/>
        </a:p>
      </dgm:t>
    </dgm:pt>
    <dgm:pt modelId="{F5745F34-AD67-47C0-AD12-D3F128151C69}" type="sibTrans" cxnId="{0E184AFF-67A1-4257-BE83-1169965336DB}">
      <dgm:prSet/>
      <dgm:spPr/>
      <dgm:t>
        <a:bodyPr/>
        <a:lstStyle/>
        <a:p>
          <a:endParaRPr lang="zh-CN" altLang="en-US"/>
        </a:p>
      </dgm:t>
    </dgm:pt>
    <dgm:pt modelId="{6142B1F9-4C1C-4F26-B89D-B9C90393BD58}">
      <dgm:prSet phldrT="[文本]"/>
      <dgm:spPr/>
      <dgm:t>
        <a:bodyPr/>
        <a:lstStyle/>
        <a:p>
          <a:r>
            <a:rPr lang="zh-CN" altLang="en-US" dirty="0" smtClean="0"/>
            <a:t>存储</a:t>
          </a:r>
          <a:endParaRPr lang="zh-CN" altLang="en-US" dirty="0"/>
        </a:p>
      </dgm:t>
    </dgm:pt>
    <dgm:pt modelId="{AE2084B5-FFB0-4A8B-895C-CD06A097C41C}" type="parTrans" cxnId="{523200A7-00F9-4321-B292-D3F54BAB5480}">
      <dgm:prSet/>
      <dgm:spPr/>
      <dgm:t>
        <a:bodyPr/>
        <a:lstStyle/>
        <a:p>
          <a:endParaRPr lang="zh-CN" altLang="en-US"/>
        </a:p>
      </dgm:t>
    </dgm:pt>
    <dgm:pt modelId="{3AD4330C-48A2-4A70-9A80-8D4EDC50BE00}" type="sibTrans" cxnId="{523200A7-00F9-4321-B292-D3F54BAB5480}">
      <dgm:prSet/>
      <dgm:spPr/>
      <dgm:t>
        <a:bodyPr/>
        <a:lstStyle/>
        <a:p>
          <a:endParaRPr lang="zh-CN" altLang="en-US"/>
        </a:p>
      </dgm:t>
    </dgm:pt>
    <dgm:pt modelId="{C5CF9F72-027C-4DEF-923F-95079A729251}">
      <dgm:prSet phldrT="[文本]"/>
      <dgm:spPr/>
      <dgm:t>
        <a:bodyPr/>
        <a:lstStyle/>
        <a:p>
          <a:r>
            <a:rPr lang="zh-CN" altLang="en-US" dirty="0" smtClean="0"/>
            <a:t>分析</a:t>
          </a:r>
          <a:endParaRPr lang="zh-CN" altLang="en-US" dirty="0"/>
        </a:p>
      </dgm:t>
    </dgm:pt>
    <dgm:pt modelId="{024EBC9D-6A7B-44CA-88ED-F427B00077A0}" type="parTrans" cxnId="{AC2F5B55-8482-42AB-9395-8EE75324D8C4}">
      <dgm:prSet/>
      <dgm:spPr/>
      <dgm:t>
        <a:bodyPr/>
        <a:lstStyle/>
        <a:p>
          <a:endParaRPr lang="zh-CN" altLang="en-US"/>
        </a:p>
      </dgm:t>
    </dgm:pt>
    <dgm:pt modelId="{2FB3BB6A-A617-4B14-A0F0-5D1BE2DBBCA7}" type="sibTrans" cxnId="{AC2F5B55-8482-42AB-9395-8EE75324D8C4}">
      <dgm:prSet/>
      <dgm:spPr/>
      <dgm:t>
        <a:bodyPr/>
        <a:lstStyle/>
        <a:p>
          <a:endParaRPr lang="zh-CN" altLang="en-US"/>
        </a:p>
      </dgm:t>
    </dgm:pt>
    <dgm:pt modelId="{FE062BAF-AAFA-489F-902C-7192FCF46383}" type="pres">
      <dgm:prSet presAssocID="{4AAC371B-B7FB-496A-8129-E6C6383E78A0}" presName="compositeShape" presStyleCnt="0">
        <dgm:presLayoutVars>
          <dgm:chMax val="7"/>
          <dgm:dir/>
          <dgm:resizeHandles val="exact"/>
        </dgm:presLayoutVars>
      </dgm:prSet>
      <dgm:spPr/>
    </dgm:pt>
    <dgm:pt modelId="{0E84C49B-4410-47CF-91C7-941E20E95F1C}" type="pres">
      <dgm:prSet presAssocID="{4AAC371B-B7FB-496A-8129-E6C6383E78A0}" presName="wedge1" presStyleLbl="node1" presStyleIdx="0" presStyleCnt="3"/>
      <dgm:spPr/>
      <dgm:t>
        <a:bodyPr/>
        <a:lstStyle/>
        <a:p>
          <a:endParaRPr lang="zh-CN" altLang="en-US"/>
        </a:p>
      </dgm:t>
    </dgm:pt>
    <dgm:pt modelId="{84B6ADB3-93E5-4661-B38F-6064C50137ED}" type="pres">
      <dgm:prSet presAssocID="{4AAC371B-B7FB-496A-8129-E6C6383E78A0}" presName="dummy1a" presStyleCnt="0"/>
      <dgm:spPr/>
    </dgm:pt>
    <dgm:pt modelId="{A35BFF9E-5735-4490-B5AD-C3E9081D5D54}" type="pres">
      <dgm:prSet presAssocID="{4AAC371B-B7FB-496A-8129-E6C6383E78A0}" presName="dummy1b" presStyleCnt="0"/>
      <dgm:spPr/>
    </dgm:pt>
    <dgm:pt modelId="{7EF22E6E-7C5D-4979-B565-0E016FC4BBBA}" type="pres">
      <dgm:prSet presAssocID="{4AAC371B-B7FB-496A-8129-E6C6383E78A0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CC6327A0-67E1-4C31-8600-4D256D6A05F7}" type="pres">
      <dgm:prSet presAssocID="{4AAC371B-B7FB-496A-8129-E6C6383E78A0}" presName="wedge2" presStyleLbl="node1" presStyleIdx="1" presStyleCnt="3"/>
      <dgm:spPr/>
      <dgm:t>
        <a:bodyPr/>
        <a:lstStyle/>
        <a:p>
          <a:endParaRPr lang="zh-CN" altLang="en-US"/>
        </a:p>
      </dgm:t>
    </dgm:pt>
    <dgm:pt modelId="{F90D8587-C9C3-45E8-A0C2-DF553C881A32}" type="pres">
      <dgm:prSet presAssocID="{4AAC371B-B7FB-496A-8129-E6C6383E78A0}" presName="dummy2a" presStyleCnt="0"/>
      <dgm:spPr/>
    </dgm:pt>
    <dgm:pt modelId="{006D3AAF-D275-442A-AD04-4908EA98E230}" type="pres">
      <dgm:prSet presAssocID="{4AAC371B-B7FB-496A-8129-E6C6383E78A0}" presName="dummy2b" presStyleCnt="0"/>
      <dgm:spPr/>
    </dgm:pt>
    <dgm:pt modelId="{9F1202E1-155D-466F-A3EA-E1E44CA9E909}" type="pres">
      <dgm:prSet presAssocID="{4AAC371B-B7FB-496A-8129-E6C6383E78A0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2F000891-39B8-4F70-BEC6-CF2D2FF6D288}" type="pres">
      <dgm:prSet presAssocID="{4AAC371B-B7FB-496A-8129-E6C6383E78A0}" presName="wedge3" presStyleLbl="node1" presStyleIdx="2" presStyleCnt="3"/>
      <dgm:spPr/>
      <dgm:t>
        <a:bodyPr/>
        <a:lstStyle/>
        <a:p>
          <a:endParaRPr lang="zh-CN" altLang="en-US"/>
        </a:p>
      </dgm:t>
    </dgm:pt>
    <dgm:pt modelId="{9C535A53-3220-4A09-A0A5-B5C4E6F1AD9A}" type="pres">
      <dgm:prSet presAssocID="{4AAC371B-B7FB-496A-8129-E6C6383E78A0}" presName="dummy3a" presStyleCnt="0"/>
      <dgm:spPr/>
    </dgm:pt>
    <dgm:pt modelId="{F59BE19E-88B0-4E3F-A0BB-4F2A1FDBBE52}" type="pres">
      <dgm:prSet presAssocID="{4AAC371B-B7FB-496A-8129-E6C6383E78A0}" presName="dummy3b" presStyleCnt="0"/>
      <dgm:spPr/>
    </dgm:pt>
    <dgm:pt modelId="{34AF586C-FE6D-4ADB-9DB7-4A336B4F3598}" type="pres">
      <dgm:prSet presAssocID="{4AAC371B-B7FB-496A-8129-E6C6383E78A0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3BE306AF-4B15-4F69-A40A-78330AD51714}" type="pres">
      <dgm:prSet presAssocID="{F5745F34-AD67-47C0-AD12-D3F128151C69}" presName="arrowWedge1" presStyleLbl="fgSibTrans2D1" presStyleIdx="0" presStyleCnt="3"/>
      <dgm:spPr/>
    </dgm:pt>
    <dgm:pt modelId="{AA155D67-93B2-4C85-B923-E0A05B89ED90}" type="pres">
      <dgm:prSet presAssocID="{3AD4330C-48A2-4A70-9A80-8D4EDC50BE00}" presName="arrowWedge2" presStyleLbl="fgSibTrans2D1" presStyleIdx="1" presStyleCnt="3"/>
      <dgm:spPr/>
    </dgm:pt>
    <dgm:pt modelId="{084C23F2-7C14-435C-9493-D29DAF42FD3D}" type="pres">
      <dgm:prSet presAssocID="{2FB3BB6A-A617-4B14-A0F0-5D1BE2DBBCA7}" presName="arrowWedge3" presStyleLbl="fgSibTrans2D1" presStyleIdx="2" presStyleCnt="3"/>
      <dgm:spPr/>
    </dgm:pt>
  </dgm:ptLst>
  <dgm:cxnLst>
    <dgm:cxn modelId="{486A33E6-C2D8-49E3-BB26-B9553E9FA2A2}" type="presOf" srcId="{3512D2E5-063A-439B-8448-CD075DDEA0F6}" destId="{7EF22E6E-7C5D-4979-B565-0E016FC4BBBA}" srcOrd="1" destOrd="0" presId="urn:microsoft.com/office/officeart/2005/8/layout/cycle8"/>
    <dgm:cxn modelId="{AFC852D4-DF40-4CF8-8D9D-A6C5A330F034}" type="presOf" srcId="{C5CF9F72-027C-4DEF-923F-95079A729251}" destId="{2F000891-39B8-4F70-BEC6-CF2D2FF6D288}" srcOrd="0" destOrd="0" presId="urn:microsoft.com/office/officeart/2005/8/layout/cycle8"/>
    <dgm:cxn modelId="{C63A7FDE-F9E9-421F-9B9F-53BE7D98DEF5}" type="presOf" srcId="{C5CF9F72-027C-4DEF-923F-95079A729251}" destId="{34AF586C-FE6D-4ADB-9DB7-4A336B4F3598}" srcOrd="1" destOrd="0" presId="urn:microsoft.com/office/officeart/2005/8/layout/cycle8"/>
    <dgm:cxn modelId="{AF4D4181-E0F0-45A8-A1B0-D7B757098850}" type="presOf" srcId="{6142B1F9-4C1C-4F26-B89D-B9C90393BD58}" destId="{CC6327A0-67E1-4C31-8600-4D256D6A05F7}" srcOrd="0" destOrd="0" presId="urn:microsoft.com/office/officeart/2005/8/layout/cycle8"/>
    <dgm:cxn modelId="{AC2F5B55-8482-42AB-9395-8EE75324D8C4}" srcId="{4AAC371B-B7FB-496A-8129-E6C6383E78A0}" destId="{C5CF9F72-027C-4DEF-923F-95079A729251}" srcOrd="2" destOrd="0" parTransId="{024EBC9D-6A7B-44CA-88ED-F427B00077A0}" sibTransId="{2FB3BB6A-A617-4B14-A0F0-5D1BE2DBBCA7}"/>
    <dgm:cxn modelId="{0E184AFF-67A1-4257-BE83-1169965336DB}" srcId="{4AAC371B-B7FB-496A-8129-E6C6383E78A0}" destId="{3512D2E5-063A-439B-8448-CD075DDEA0F6}" srcOrd="0" destOrd="0" parTransId="{882D92D1-FDCB-449B-8804-8A5245AD3151}" sibTransId="{F5745F34-AD67-47C0-AD12-D3F128151C69}"/>
    <dgm:cxn modelId="{F132C040-9D2B-477C-AEA5-668214613CEE}" type="presOf" srcId="{3512D2E5-063A-439B-8448-CD075DDEA0F6}" destId="{0E84C49B-4410-47CF-91C7-941E20E95F1C}" srcOrd="0" destOrd="0" presId="urn:microsoft.com/office/officeart/2005/8/layout/cycle8"/>
    <dgm:cxn modelId="{523200A7-00F9-4321-B292-D3F54BAB5480}" srcId="{4AAC371B-B7FB-496A-8129-E6C6383E78A0}" destId="{6142B1F9-4C1C-4F26-B89D-B9C90393BD58}" srcOrd="1" destOrd="0" parTransId="{AE2084B5-FFB0-4A8B-895C-CD06A097C41C}" sibTransId="{3AD4330C-48A2-4A70-9A80-8D4EDC50BE00}"/>
    <dgm:cxn modelId="{5AB36804-1166-4816-B7B6-CFDDD1E5EB8B}" type="presOf" srcId="{4AAC371B-B7FB-496A-8129-E6C6383E78A0}" destId="{FE062BAF-AAFA-489F-902C-7192FCF46383}" srcOrd="0" destOrd="0" presId="urn:microsoft.com/office/officeart/2005/8/layout/cycle8"/>
    <dgm:cxn modelId="{B8931FFB-77BE-4129-97A6-45D5939DA73A}" type="presOf" srcId="{6142B1F9-4C1C-4F26-B89D-B9C90393BD58}" destId="{9F1202E1-155D-466F-A3EA-E1E44CA9E909}" srcOrd="1" destOrd="0" presId="urn:microsoft.com/office/officeart/2005/8/layout/cycle8"/>
    <dgm:cxn modelId="{1C2600AF-D826-4FAA-B4C7-E6D3F1B2B988}" type="presParOf" srcId="{FE062BAF-AAFA-489F-902C-7192FCF46383}" destId="{0E84C49B-4410-47CF-91C7-941E20E95F1C}" srcOrd="0" destOrd="0" presId="urn:microsoft.com/office/officeart/2005/8/layout/cycle8"/>
    <dgm:cxn modelId="{AF2904CB-3390-44E1-B2AD-8F554ECD3735}" type="presParOf" srcId="{FE062BAF-AAFA-489F-902C-7192FCF46383}" destId="{84B6ADB3-93E5-4661-B38F-6064C50137ED}" srcOrd="1" destOrd="0" presId="urn:microsoft.com/office/officeart/2005/8/layout/cycle8"/>
    <dgm:cxn modelId="{066DB3EE-4293-4ADF-A8EC-71753533C328}" type="presParOf" srcId="{FE062BAF-AAFA-489F-902C-7192FCF46383}" destId="{A35BFF9E-5735-4490-B5AD-C3E9081D5D54}" srcOrd="2" destOrd="0" presId="urn:microsoft.com/office/officeart/2005/8/layout/cycle8"/>
    <dgm:cxn modelId="{9B982BB6-AEEE-4361-9C0C-5C356807E533}" type="presParOf" srcId="{FE062BAF-AAFA-489F-902C-7192FCF46383}" destId="{7EF22E6E-7C5D-4979-B565-0E016FC4BBBA}" srcOrd="3" destOrd="0" presId="urn:microsoft.com/office/officeart/2005/8/layout/cycle8"/>
    <dgm:cxn modelId="{0A4867F6-B6A3-4741-9A77-1AD3A9B9A99F}" type="presParOf" srcId="{FE062BAF-AAFA-489F-902C-7192FCF46383}" destId="{CC6327A0-67E1-4C31-8600-4D256D6A05F7}" srcOrd="4" destOrd="0" presId="urn:microsoft.com/office/officeart/2005/8/layout/cycle8"/>
    <dgm:cxn modelId="{8ED64363-F2AC-4DF2-B46E-0191277295AA}" type="presParOf" srcId="{FE062BAF-AAFA-489F-902C-7192FCF46383}" destId="{F90D8587-C9C3-45E8-A0C2-DF553C881A32}" srcOrd="5" destOrd="0" presId="urn:microsoft.com/office/officeart/2005/8/layout/cycle8"/>
    <dgm:cxn modelId="{1FE76981-1FDE-4409-9DA9-1537A960B2AE}" type="presParOf" srcId="{FE062BAF-AAFA-489F-902C-7192FCF46383}" destId="{006D3AAF-D275-442A-AD04-4908EA98E230}" srcOrd="6" destOrd="0" presId="urn:microsoft.com/office/officeart/2005/8/layout/cycle8"/>
    <dgm:cxn modelId="{97CC7B3E-EC0F-4752-BDD3-072A6A342112}" type="presParOf" srcId="{FE062BAF-AAFA-489F-902C-7192FCF46383}" destId="{9F1202E1-155D-466F-A3EA-E1E44CA9E909}" srcOrd="7" destOrd="0" presId="urn:microsoft.com/office/officeart/2005/8/layout/cycle8"/>
    <dgm:cxn modelId="{C21A6FC1-6A91-4890-A49C-29BE9BC7FC3D}" type="presParOf" srcId="{FE062BAF-AAFA-489F-902C-7192FCF46383}" destId="{2F000891-39B8-4F70-BEC6-CF2D2FF6D288}" srcOrd="8" destOrd="0" presId="urn:microsoft.com/office/officeart/2005/8/layout/cycle8"/>
    <dgm:cxn modelId="{21C9627E-4DBE-47F6-8EB4-F100BB6BB630}" type="presParOf" srcId="{FE062BAF-AAFA-489F-902C-7192FCF46383}" destId="{9C535A53-3220-4A09-A0A5-B5C4E6F1AD9A}" srcOrd="9" destOrd="0" presId="urn:microsoft.com/office/officeart/2005/8/layout/cycle8"/>
    <dgm:cxn modelId="{34C4EAE3-374C-4BEB-B4C5-DB407EF38D8A}" type="presParOf" srcId="{FE062BAF-AAFA-489F-902C-7192FCF46383}" destId="{F59BE19E-88B0-4E3F-A0BB-4F2A1FDBBE52}" srcOrd="10" destOrd="0" presId="urn:microsoft.com/office/officeart/2005/8/layout/cycle8"/>
    <dgm:cxn modelId="{6562D5C6-24A7-471D-B830-41B9303701F8}" type="presParOf" srcId="{FE062BAF-AAFA-489F-902C-7192FCF46383}" destId="{34AF586C-FE6D-4ADB-9DB7-4A336B4F3598}" srcOrd="11" destOrd="0" presId="urn:microsoft.com/office/officeart/2005/8/layout/cycle8"/>
    <dgm:cxn modelId="{AB7D5CB5-24EC-43F9-8499-17D7ABD123F4}" type="presParOf" srcId="{FE062BAF-AAFA-489F-902C-7192FCF46383}" destId="{3BE306AF-4B15-4F69-A40A-78330AD51714}" srcOrd="12" destOrd="0" presId="urn:microsoft.com/office/officeart/2005/8/layout/cycle8"/>
    <dgm:cxn modelId="{F8CBFF84-E4B1-4D30-9A9A-1E71FEF803B3}" type="presParOf" srcId="{FE062BAF-AAFA-489F-902C-7192FCF46383}" destId="{AA155D67-93B2-4C85-B923-E0A05B89ED90}" srcOrd="13" destOrd="0" presId="urn:microsoft.com/office/officeart/2005/8/layout/cycle8"/>
    <dgm:cxn modelId="{1B8E161F-8594-4B08-B2E5-AFF28987ADE3}" type="presParOf" srcId="{FE062BAF-AAFA-489F-902C-7192FCF46383}" destId="{084C23F2-7C14-435C-9493-D29DAF42FD3D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2EB4FD7A-4402-4C29-8D97-401563E34098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zh-CN" altLang="en-US"/>
        </a:p>
      </dgm:t>
    </dgm:pt>
    <dgm:pt modelId="{E1F9DF04-1672-4086-9B22-1783468B140D}">
      <dgm:prSet phldrT="[文本]"/>
      <dgm:spPr/>
      <dgm:t>
        <a:bodyPr/>
        <a:lstStyle/>
        <a:p>
          <a:r>
            <a:rPr lang="zh-CN" altLang="en-US" dirty="0" smtClean="0"/>
            <a:t>采集</a:t>
          </a:r>
          <a:endParaRPr lang="zh-CN" altLang="en-US" dirty="0"/>
        </a:p>
      </dgm:t>
    </dgm:pt>
    <dgm:pt modelId="{6F457434-FFE6-433D-ABF4-D2F01796477C}" type="parTrans" cxnId="{6977F7D5-C7F1-4F58-AF94-E065E12F1429}">
      <dgm:prSet/>
      <dgm:spPr/>
      <dgm:t>
        <a:bodyPr/>
        <a:lstStyle/>
        <a:p>
          <a:endParaRPr lang="zh-CN" altLang="en-US"/>
        </a:p>
      </dgm:t>
    </dgm:pt>
    <dgm:pt modelId="{3ECADE73-8FF6-4C91-B5FE-814A53E415FE}" type="sibTrans" cxnId="{6977F7D5-C7F1-4F58-AF94-E065E12F1429}">
      <dgm:prSet/>
      <dgm:spPr/>
      <dgm:t>
        <a:bodyPr/>
        <a:lstStyle/>
        <a:p>
          <a:endParaRPr lang="zh-CN" altLang="en-US"/>
        </a:p>
      </dgm:t>
    </dgm:pt>
    <dgm:pt modelId="{ECC0DF50-4296-4F8E-970D-73FF247669E5}">
      <dgm:prSet phldrT="[文本]"/>
      <dgm:spPr/>
      <dgm:t>
        <a:bodyPr/>
        <a:lstStyle/>
        <a:p>
          <a:r>
            <a:rPr lang="zh-CN" altLang="en-US" dirty="0" smtClean="0"/>
            <a:t>集</a:t>
          </a:r>
          <a:endParaRPr lang="zh-CN" altLang="en-US" dirty="0"/>
        </a:p>
      </dgm:t>
    </dgm:pt>
    <dgm:pt modelId="{3F74C94B-FDC3-4C13-B5BC-B1AB3E21BDB0}" type="parTrans" cxnId="{7027ED00-B018-4E9B-95B4-92515C97F5C6}">
      <dgm:prSet/>
      <dgm:spPr/>
      <dgm:t>
        <a:bodyPr/>
        <a:lstStyle/>
        <a:p>
          <a:endParaRPr lang="zh-CN" altLang="en-US"/>
        </a:p>
      </dgm:t>
    </dgm:pt>
    <dgm:pt modelId="{B38DD6AD-A24B-4928-8631-7CBA332037AB}" type="sibTrans" cxnId="{7027ED00-B018-4E9B-95B4-92515C97F5C6}">
      <dgm:prSet/>
      <dgm:spPr/>
      <dgm:t>
        <a:bodyPr/>
        <a:lstStyle/>
        <a:p>
          <a:endParaRPr lang="zh-CN" altLang="en-US"/>
        </a:p>
      </dgm:t>
    </dgm:pt>
    <dgm:pt modelId="{65284E9D-D374-4EDD-9657-B8AFA654750D}">
      <dgm:prSet phldrT="[文本]"/>
      <dgm:spPr/>
      <dgm:t>
        <a:bodyPr/>
        <a:lstStyle/>
        <a:p>
          <a:r>
            <a:rPr lang="zh-CN" altLang="en-US" dirty="0" smtClean="0"/>
            <a:t>终</a:t>
          </a:r>
          <a:endParaRPr lang="zh-CN" altLang="en-US" dirty="0"/>
        </a:p>
      </dgm:t>
    </dgm:pt>
    <dgm:pt modelId="{790A4BA7-D96D-4CED-9A35-156BE7E2E53C}" type="parTrans" cxnId="{64B34F92-FFAF-4C3E-AC92-49B63B4F71A3}">
      <dgm:prSet/>
      <dgm:spPr/>
      <dgm:t>
        <a:bodyPr/>
        <a:lstStyle/>
        <a:p>
          <a:endParaRPr lang="zh-CN" altLang="en-US"/>
        </a:p>
      </dgm:t>
    </dgm:pt>
    <dgm:pt modelId="{EA21E60D-833C-4962-840B-FC6665229767}" type="sibTrans" cxnId="{64B34F92-FFAF-4C3E-AC92-49B63B4F71A3}">
      <dgm:prSet/>
      <dgm:spPr/>
      <dgm:t>
        <a:bodyPr/>
        <a:lstStyle/>
        <a:p>
          <a:endParaRPr lang="zh-CN" altLang="en-US"/>
        </a:p>
      </dgm:t>
    </dgm:pt>
    <dgm:pt modelId="{9F30E088-D51C-4D07-9CAB-AC6F357FCAA3}">
      <dgm:prSet phldrT="[文本]"/>
      <dgm:spPr/>
      <dgm:t>
        <a:bodyPr/>
        <a:lstStyle/>
        <a:p>
          <a:r>
            <a:rPr lang="zh-CN" altLang="en-US" dirty="0" smtClean="0"/>
            <a:t>端</a:t>
          </a:r>
          <a:endParaRPr lang="zh-CN" altLang="en-US" dirty="0"/>
        </a:p>
      </dgm:t>
    </dgm:pt>
    <dgm:pt modelId="{759220E7-9317-4F64-8820-11E304B38755}" type="parTrans" cxnId="{E8276E8B-4EDB-41D2-B54A-7E0F17ED1CFB}">
      <dgm:prSet/>
      <dgm:spPr/>
      <dgm:t>
        <a:bodyPr/>
        <a:lstStyle/>
        <a:p>
          <a:endParaRPr lang="zh-CN" altLang="en-US"/>
        </a:p>
      </dgm:t>
    </dgm:pt>
    <dgm:pt modelId="{9678E168-6219-48F8-A75E-DDF1F95B9E6A}" type="sibTrans" cxnId="{E8276E8B-4EDB-41D2-B54A-7E0F17ED1CFB}">
      <dgm:prSet/>
      <dgm:spPr/>
      <dgm:t>
        <a:bodyPr/>
        <a:lstStyle/>
        <a:p>
          <a:endParaRPr lang="zh-CN" altLang="en-US"/>
        </a:p>
      </dgm:t>
    </dgm:pt>
    <dgm:pt modelId="{5BA7E220-34FC-4261-AEE5-7F6208C6D5C4}">
      <dgm:prSet phldrT="[文本]"/>
      <dgm:spPr/>
      <dgm:t>
        <a:bodyPr/>
        <a:lstStyle/>
        <a:p>
          <a:r>
            <a:rPr lang="zh-CN" altLang="en-US" dirty="0" smtClean="0"/>
            <a:t>采</a:t>
          </a:r>
          <a:endParaRPr lang="zh-CN" altLang="en-US" dirty="0"/>
        </a:p>
      </dgm:t>
    </dgm:pt>
    <dgm:pt modelId="{F70E87A3-5DB5-4CA0-8053-4713A979605E}" type="parTrans" cxnId="{ECF06965-A612-4315-BE54-E500248C9EB8}">
      <dgm:prSet/>
      <dgm:spPr/>
      <dgm:t>
        <a:bodyPr/>
        <a:lstStyle/>
        <a:p>
          <a:endParaRPr lang="zh-CN" altLang="en-US"/>
        </a:p>
      </dgm:t>
    </dgm:pt>
    <dgm:pt modelId="{8BC61EA1-592D-4724-992D-4D06A5823599}" type="sibTrans" cxnId="{ECF06965-A612-4315-BE54-E500248C9EB8}">
      <dgm:prSet/>
      <dgm:spPr/>
      <dgm:t>
        <a:bodyPr/>
        <a:lstStyle/>
        <a:p>
          <a:endParaRPr lang="zh-CN" altLang="en-US"/>
        </a:p>
      </dgm:t>
    </dgm:pt>
    <dgm:pt modelId="{E387B2B3-BE29-482B-90A0-3709CE629AA1}">
      <dgm:prSet phldrT="[文本]"/>
      <dgm:spPr/>
      <dgm:t>
        <a:bodyPr/>
        <a:lstStyle/>
        <a:p>
          <a:r>
            <a:rPr lang="en-US" altLang="zh-CN" dirty="0" smtClean="0"/>
            <a:t>APP</a:t>
          </a:r>
          <a:endParaRPr lang="zh-CN" altLang="en-US" dirty="0"/>
        </a:p>
      </dgm:t>
    </dgm:pt>
    <dgm:pt modelId="{85AFE252-9516-4FA9-9576-CC573CAE9EEE}" type="parTrans" cxnId="{649B9EF0-9D7F-4FBB-B8C8-182C35CD472E}">
      <dgm:prSet/>
      <dgm:spPr/>
      <dgm:t>
        <a:bodyPr/>
        <a:lstStyle/>
        <a:p>
          <a:endParaRPr lang="zh-CN" altLang="en-US"/>
        </a:p>
      </dgm:t>
    </dgm:pt>
    <dgm:pt modelId="{22DE36FC-F7FE-4446-A458-05075300A810}" type="sibTrans" cxnId="{649B9EF0-9D7F-4FBB-B8C8-182C35CD472E}">
      <dgm:prSet/>
      <dgm:spPr/>
      <dgm:t>
        <a:bodyPr/>
        <a:lstStyle/>
        <a:p>
          <a:endParaRPr lang="zh-CN" altLang="en-US"/>
        </a:p>
      </dgm:t>
    </dgm:pt>
    <dgm:pt modelId="{B5EF57C1-F178-4AE3-BEA5-5F3B4AAE3D27}" type="pres">
      <dgm:prSet presAssocID="{2EB4FD7A-4402-4C29-8D97-401563E34098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zh-CN" altLang="en-US"/>
        </a:p>
      </dgm:t>
    </dgm:pt>
    <dgm:pt modelId="{99F3CD54-536E-48D3-B8B2-A92F5E76AD11}" type="pres">
      <dgm:prSet presAssocID="{E1F9DF04-1672-4086-9B22-1783468B140D}" presName="centerShape" presStyleLbl="node0" presStyleIdx="0" presStyleCnt="1" custLinFactNeighborX="4377" custLinFactNeighborY="5302"/>
      <dgm:spPr/>
      <dgm:t>
        <a:bodyPr/>
        <a:lstStyle/>
        <a:p>
          <a:endParaRPr lang="zh-CN" altLang="en-US"/>
        </a:p>
      </dgm:t>
    </dgm:pt>
    <dgm:pt modelId="{29ED88A2-FB70-410F-880B-097DBD02ABD3}" type="pres">
      <dgm:prSet presAssocID="{3F74C94B-FDC3-4C13-B5BC-B1AB3E21BDB0}" presName="Name9" presStyleLbl="parChTrans1D2" presStyleIdx="0" presStyleCnt="5"/>
      <dgm:spPr/>
      <dgm:t>
        <a:bodyPr/>
        <a:lstStyle/>
        <a:p>
          <a:endParaRPr lang="zh-CN" altLang="en-US"/>
        </a:p>
      </dgm:t>
    </dgm:pt>
    <dgm:pt modelId="{60C8714F-8D8A-46D4-A68D-7173899DD479}" type="pres">
      <dgm:prSet presAssocID="{3F74C94B-FDC3-4C13-B5BC-B1AB3E21BDB0}" presName="connTx" presStyleLbl="parChTrans1D2" presStyleIdx="0" presStyleCnt="5"/>
      <dgm:spPr/>
      <dgm:t>
        <a:bodyPr/>
        <a:lstStyle/>
        <a:p>
          <a:endParaRPr lang="zh-CN" altLang="en-US"/>
        </a:p>
      </dgm:t>
    </dgm:pt>
    <dgm:pt modelId="{B4160572-63ED-42BA-8855-62FCC3EB80EB}" type="pres">
      <dgm:prSet presAssocID="{ECC0DF50-4296-4F8E-970D-73FF247669E5}" presName="node" presStyleLbl="node1" presStyleIdx="0" presStyleCnt="5" custRadScaleRad="140951" custRadScaleInc="115594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0957CF0C-CDC4-4D38-869C-0B6DBF5616A0}" type="pres">
      <dgm:prSet presAssocID="{790A4BA7-D96D-4CED-9A35-156BE7E2E53C}" presName="Name9" presStyleLbl="parChTrans1D2" presStyleIdx="1" presStyleCnt="5"/>
      <dgm:spPr/>
      <dgm:t>
        <a:bodyPr/>
        <a:lstStyle/>
        <a:p>
          <a:endParaRPr lang="zh-CN" altLang="en-US"/>
        </a:p>
      </dgm:t>
    </dgm:pt>
    <dgm:pt modelId="{F762E749-E112-4253-8644-B8E4C68A90AE}" type="pres">
      <dgm:prSet presAssocID="{790A4BA7-D96D-4CED-9A35-156BE7E2E53C}" presName="connTx" presStyleLbl="parChTrans1D2" presStyleIdx="1" presStyleCnt="5"/>
      <dgm:spPr/>
      <dgm:t>
        <a:bodyPr/>
        <a:lstStyle/>
        <a:p>
          <a:endParaRPr lang="zh-CN" altLang="en-US"/>
        </a:p>
      </dgm:t>
    </dgm:pt>
    <dgm:pt modelId="{7E477C1D-906D-445D-8D28-585018AAB026}" type="pres">
      <dgm:prSet presAssocID="{65284E9D-D374-4EDD-9657-B8AFA654750D}" presName="node" presStyleLbl="node1" presStyleIdx="1" presStyleCnt="5" custRadScaleRad="162629" custRadScaleInc="-383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B5D335CA-542D-47FA-B33E-36B5EC9D59A4}" type="pres">
      <dgm:prSet presAssocID="{759220E7-9317-4F64-8820-11E304B38755}" presName="Name9" presStyleLbl="parChTrans1D2" presStyleIdx="2" presStyleCnt="5"/>
      <dgm:spPr/>
      <dgm:t>
        <a:bodyPr/>
        <a:lstStyle/>
        <a:p>
          <a:endParaRPr lang="zh-CN" altLang="en-US"/>
        </a:p>
      </dgm:t>
    </dgm:pt>
    <dgm:pt modelId="{BBCDC885-C658-47F1-86A9-1D48208B1A62}" type="pres">
      <dgm:prSet presAssocID="{759220E7-9317-4F64-8820-11E304B38755}" presName="connTx" presStyleLbl="parChTrans1D2" presStyleIdx="2" presStyleCnt="5"/>
      <dgm:spPr/>
      <dgm:t>
        <a:bodyPr/>
        <a:lstStyle/>
        <a:p>
          <a:endParaRPr lang="zh-CN" altLang="en-US"/>
        </a:p>
      </dgm:t>
    </dgm:pt>
    <dgm:pt modelId="{618AFE23-9E79-407C-9E0E-6BA575B1F987}" type="pres">
      <dgm:prSet presAssocID="{9F30E088-D51C-4D07-9CAB-AC6F357FCAA3}" presName="node" presStyleLbl="node1" presStyleIdx="2" presStyleCnt="5" custRadScaleRad="155547" custRadScaleInc="-12362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50EC1296-4753-47A6-BF20-82859B95EE35}" type="pres">
      <dgm:prSet presAssocID="{F70E87A3-5DB5-4CA0-8053-4713A979605E}" presName="Name9" presStyleLbl="parChTrans1D2" presStyleIdx="3" presStyleCnt="5"/>
      <dgm:spPr/>
      <dgm:t>
        <a:bodyPr/>
        <a:lstStyle/>
        <a:p>
          <a:endParaRPr lang="zh-CN" altLang="en-US"/>
        </a:p>
      </dgm:t>
    </dgm:pt>
    <dgm:pt modelId="{5A332BC8-DCEF-4C3A-84F8-8B04690032DC}" type="pres">
      <dgm:prSet presAssocID="{F70E87A3-5DB5-4CA0-8053-4713A979605E}" presName="connTx" presStyleLbl="parChTrans1D2" presStyleIdx="3" presStyleCnt="5"/>
      <dgm:spPr/>
      <dgm:t>
        <a:bodyPr/>
        <a:lstStyle/>
        <a:p>
          <a:endParaRPr lang="zh-CN" altLang="en-US"/>
        </a:p>
      </dgm:t>
    </dgm:pt>
    <dgm:pt modelId="{83A43236-6B86-484F-A8F3-E282F08D4749}" type="pres">
      <dgm:prSet presAssocID="{5BA7E220-34FC-4261-AEE5-7F6208C6D5C4}" presName="node" presStyleLbl="node1" presStyleIdx="3" presStyleCnt="5" custRadScaleRad="100286" custRadScaleInc="424529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  <dgm:pt modelId="{F94A6737-BE40-4363-83AC-4E3D9A32D2E9}" type="pres">
      <dgm:prSet presAssocID="{85AFE252-9516-4FA9-9576-CC573CAE9EEE}" presName="Name9" presStyleLbl="parChTrans1D2" presStyleIdx="4" presStyleCnt="5"/>
      <dgm:spPr/>
      <dgm:t>
        <a:bodyPr/>
        <a:lstStyle/>
        <a:p>
          <a:endParaRPr lang="zh-CN" altLang="en-US"/>
        </a:p>
      </dgm:t>
    </dgm:pt>
    <dgm:pt modelId="{B420A435-E83E-4400-8566-19C879B5B915}" type="pres">
      <dgm:prSet presAssocID="{85AFE252-9516-4FA9-9576-CC573CAE9EEE}" presName="connTx" presStyleLbl="parChTrans1D2" presStyleIdx="4" presStyleCnt="5"/>
      <dgm:spPr/>
      <dgm:t>
        <a:bodyPr/>
        <a:lstStyle/>
        <a:p>
          <a:endParaRPr lang="zh-CN" altLang="en-US"/>
        </a:p>
      </dgm:t>
    </dgm:pt>
    <dgm:pt modelId="{C2C6846D-A27F-4250-A1B0-22804CDDC436}" type="pres">
      <dgm:prSet presAssocID="{E387B2B3-BE29-482B-90A0-3709CE629AA1}" presName="node" presStyleLbl="node1" presStyleIdx="4" presStyleCnt="5" custRadScaleRad="129269" custRadScaleInc="-437331">
        <dgm:presLayoutVars>
          <dgm:bulletEnabled val="1"/>
        </dgm:presLayoutVars>
      </dgm:prSet>
      <dgm:spPr/>
      <dgm:t>
        <a:bodyPr/>
        <a:lstStyle/>
        <a:p>
          <a:endParaRPr lang="zh-CN" altLang="en-US"/>
        </a:p>
      </dgm:t>
    </dgm:pt>
  </dgm:ptLst>
  <dgm:cxnLst>
    <dgm:cxn modelId="{6977F7D5-C7F1-4F58-AF94-E065E12F1429}" srcId="{2EB4FD7A-4402-4C29-8D97-401563E34098}" destId="{E1F9DF04-1672-4086-9B22-1783468B140D}" srcOrd="0" destOrd="0" parTransId="{6F457434-FFE6-433D-ABF4-D2F01796477C}" sibTransId="{3ECADE73-8FF6-4C91-B5FE-814A53E415FE}"/>
    <dgm:cxn modelId="{D3D331A9-726F-4EC1-AE40-8F3C8234BB19}" type="presOf" srcId="{3F74C94B-FDC3-4C13-B5BC-B1AB3E21BDB0}" destId="{60C8714F-8D8A-46D4-A68D-7173899DD479}" srcOrd="1" destOrd="0" presId="urn:microsoft.com/office/officeart/2005/8/layout/radial1"/>
    <dgm:cxn modelId="{F08FCBA5-3F80-4F82-B176-3E56427F5F41}" type="presOf" srcId="{ECC0DF50-4296-4F8E-970D-73FF247669E5}" destId="{B4160572-63ED-42BA-8855-62FCC3EB80EB}" srcOrd="0" destOrd="0" presId="urn:microsoft.com/office/officeart/2005/8/layout/radial1"/>
    <dgm:cxn modelId="{45C6C398-5512-4374-8B12-D0D6B41641FE}" type="presOf" srcId="{85AFE252-9516-4FA9-9576-CC573CAE9EEE}" destId="{F94A6737-BE40-4363-83AC-4E3D9A32D2E9}" srcOrd="0" destOrd="0" presId="urn:microsoft.com/office/officeart/2005/8/layout/radial1"/>
    <dgm:cxn modelId="{649B9EF0-9D7F-4FBB-B8C8-182C35CD472E}" srcId="{E1F9DF04-1672-4086-9B22-1783468B140D}" destId="{E387B2B3-BE29-482B-90A0-3709CE629AA1}" srcOrd="4" destOrd="0" parTransId="{85AFE252-9516-4FA9-9576-CC573CAE9EEE}" sibTransId="{22DE36FC-F7FE-4446-A458-05075300A810}"/>
    <dgm:cxn modelId="{AD7C2E29-27F3-4405-8162-875ED34CF530}" type="presOf" srcId="{F70E87A3-5DB5-4CA0-8053-4713A979605E}" destId="{50EC1296-4753-47A6-BF20-82859B95EE35}" srcOrd="0" destOrd="0" presId="urn:microsoft.com/office/officeart/2005/8/layout/radial1"/>
    <dgm:cxn modelId="{FAE9A4CD-DDCB-4006-BF7D-AAAD94941656}" type="presOf" srcId="{759220E7-9317-4F64-8820-11E304B38755}" destId="{B5D335CA-542D-47FA-B33E-36B5EC9D59A4}" srcOrd="0" destOrd="0" presId="urn:microsoft.com/office/officeart/2005/8/layout/radial1"/>
    <dgm:cxn modelId="{61ECD361-D9A8-4EC3-A29F-3949E303A658}" type="presOf" srcId="{E387B2B3-BE29-482B-90A0-3709CE629AA1}" destId="{C2C6846D-A27F-4250-A1B0-22804CDDC436}" srcOrd="0" destOrd="0" presId="urn:microsoft.com/office/officeart/2005/8/layout/radial1"/>
    <dgm:cxn modelId="{CF3B986C-3476-474A-B4A5-23B2AF7BFA25}" type="presOf" srcId="{9F30E088-D51C-4D07-9CAB-AC6F357FCAA3}" destId="{618AFE23-9E79-407C-9E0E-6BA575B1F987}" srcOrd="0" destOrd="0" presId="urn:microsoft.com/office/officeart/2005/8/layout/radial1"/>
    <dgm:cxn modelId="{630DCDB3-ADD2-4057-98ED-EE49F353BCBC}" type="presOf" srcId="{85AFE252-9516-4FA9-9576-CC573CAE9EEE}" destId="{B420A435-E83E-4400-8566-19C879B5B915}" srcOrd="1" destOrd="0" presId="urn:microsoft.com/office/officeart/2005/8/layout/radial1"/>
    <dgm:cxn modelId="{B13B636E-E3C9-429F-995A-940CCCD3B38C}" type="presOf" srcId="{790A4BA7-D96D-4CED-9A35-156BE7E2E53C}" destId="{0957CF0C-CDC4-4D38-869C-0B6DBF5616A0}" srcOrd="0" destOrd="0" presId="urn:microsoft.com/office/officeart/2005/8/layout/radial1"/>
    <dgm:cxn modelId="{6E1148CE-D94A-4EB2-AA6E-DC0C7761F609}" type="presOf" srcId="{3F74C94B-FDC3-4C13-B5BC-B1AB3E21BDB0}" destId="{29ED88A2-FB70-410F-880B-097DBD02ABD3}" srcOrd="0" destOrd="0" presId="urn:microsoft.com/office/officeart/2005/8/layout/radial1"/>
    <dgm:cxn modelId="{E8276E8B-4EDB-41D2-B54A-7E0F17ED1CFB}" srcId="{E1F9DF04-1672-4086-9B22-1783468B140D}" destId="{9F30E088-D51C-4D07-9CAB-AC6F357FCAA3}" srcOrd="2" destOrd="0" parTransId="{759220E7-9317-4F64-8820-11E304B38755}" sibTransId="{9678E168-6219-48F8-A75E-DDF1F95B9E6A}"/>
    <dgm:cxn modelId="{7F9D8C05-FBF4-44F7-91FF-D1F3C6F7D6C8}" type="presOf" srcId="{F70E87A3-5DB5-4CA0-8053-4713A979605E}" destId="{5A332BC8-DCEF-4C3A-84F8-8B04690032DC}" srcOrd="1" destOrd="0" presId="urn:microsoft.com/office/officeart/2005/8/layout/radial1"/>
    <dgm:cxn modelId="{08F06F57-37AA-42F7-87BD-829F6E084187}" type="presOf" srcId="{2EB4FD7A-4402-4C29-8D97-401563E34098}" destId="{B5EF57C1-F178-4AE3-BEA5-5F3B4AAE3D27}" srcOrd="0" destOrd="0" presId="urn:microsoft.com/office/officeart/2005/8/layout/radial1"/>
    <dgm:cxn modelId="{7027ED00-B018-4E9B-95B4-92515C97F5C6}" srcId="{E1F9DF04-1672-4086-9B22-1783468B140D}" destId="{ECC0DF50-4296-4F8E-970D-73FF247669E5}" srcOrd="0" destOrd="0" parTransId="{3F74C94B-FDC3-4C13-B5BC-B1AB3E21BDB0}" sibTransId="{B38DD6AD-A24B-4928-8631-7CBA332037AB}"/>
    <dgm:cxn modelId="{64B34F92-FFAF-4C3E-AC92-49B63B4F71A3}" srcId="{E1F9DF04-1672-4086-9B22-1783468B140D}" destId="{65284E9D-D374-4EDD-9657-B8AFA654750D}" srcOrd="1" destOrd="0" parTransId="{790A4BA7-D96D-4CED-9A35-156BE7E2E53C}" sibTransId="{EA21E60D-833C-4962-840B-FC6665229767}"/>
    <dgm:cxn modelId="{9856E145-AA9B-4A90-BB94-06EC30CEB2A4}" type="presOf" srcId="{790A4BA7-D96D-4CED-9A35-156BE7E2E53C}" destId="{F762E749-E112-4253-8644-B8E4C68A90AE}" srcOrd="1" destOrd="0" presId="urn:microsoft.com/office/officeart/2005/8/layout/radial1"/>
    <dgm:cxn modelId="{ECF06965-A612-4315-BE54-E500248C9EB8}" srcId="{E1F9DF04-1672-4086-9B22-1783468B140D}" destId="{5BA7E220-34FC-4261-AEE5-7F6208C6D5C4}" srcOrd="3" destOrd="0" parTransId="{F70E87A3-5DB5-4CA0-8053-4713A979605E}" sibTransId="{8BC61EA1-592D-4724-992D-4D06A5823599}"/>
    <dgm:cxn modelId="{F213D65B-7ECD-4156-8894-A7BF67D9016F}" type="presOf" srcId="{5BA7E220-34FC-4261-AEE5-7F6208C6D5C4}" destId="{83A43236-6B86-484F-A8F3-E282F08D4749}" srcOrd="0" destOrd="0" presId="urn:microsoft.com/office/officeart/2005/8/layout/radial1"/>
    <dgm:cxn modelId="{D8F70209-07D1-4CB6-9ABD-70A469B5047C}" type="presOf" srcId="{E1F9DF04-1672-4086-9B22-1783468B140D}" destId="{99F3CD54-536E-48D3-B8B2-A92F5E76AD11}" srcOrd="0" destOrd="0" presId="urn:microsoft.com/office/officeart/2005/8/layout/radial1"/>
    <dgm:cxn modelId="{825BFC11-DF49-418B-A02D-1444F48FA5DE}" type="presOf" srcId="{759220E7-9317-4F64-8820-11E304B38755}" destId="{BBCDC885-C658-47F1-86A9-1D48208B1A62}" srcOrd="1" destOrd="0" presId="urn:microsoft.com/office/officeart/2005/8/layout/radial1"/>
    <dgm:cxn modelId="{DBC14452-85FC-4A38-96BD-D3C50395BD7F}" type="presOf" srcId="{65284E9D-D374-4EDD-9657-B8AFA654750D}" destId="{7E477C1D-906D-445D-8D28-585018AAB026}" srcOrd="0" destOrd="0" presId="urn:microsoft.com/office/officeart/2005/8/layout/radial1"/>
    <dgm:cxn modelId="{5FAC03A2-5EE5-447F-A587-26FE6630DEBF}" type="presParOf" srcId="{B5EF57C1-F178-4AE3-BEA5-5F3B4AAE3D27}" destId="{99F3CD54-536E-48D3-B8B2-A92F5E76AD11}" srcOrd="0" destOrd="0" presId="urn:microsoft.com/office/officeart/2005/8/layout/radial1"/>
    <dgm:cxn modelId="{78439F31-748B-4E0C-9D75-CC1FD3964CC0}" type="presParOf" srcId="{B5EF57C1-F178-4AE3-BEA5-5F3B4AAE3D27}" destId="{29ED88A2-FB70-410F-880B-097DBD02ABD3}" srcOrd="1" destOrd="0" presId="urn:microsoft.com/office/officeart/2005/8/layout/radial1"/>
    <dgm:cxn modelId="{4987A444-A646-4229-839C-074649944630}" type="presParOf" srcId="{29ED88A2-FB70-410F-880B-097DBD02ABD3}" destId="{60C8714F-8D8A-46D4-A68D-7173899DD479}" srcOrd="0" destOrd="0" presId="urn:microsoft.com/office/officeart/2005/8/layout/radial1"/>
    <dgm:cxn modelId="{B04E6711-BA7A-4E5C-8840-B83E8E083941}" type="presParOf" srcId="{B5EF57C1-F178-4AE3-BEA5-5F3B4AAE3D27}" destId="{B4160572-63ED-42BA-8855-62FCC3EB80EB}" srcOrd="2" destOrd="0" presId="urn:microsoft.com/office/officeart/2005/8/layout/radial1"/>
    <dgm:cxn modelId="{272B82D4-1B38-48A7-B243-CDD1101F749F}" type="presParOf" srcId="{B5EF57C1-F178-4AE3-BEA5-5F3B4AAE3D27}" destId="{0957CF0C-CDC4-4D38-869C-0B6DBF5616A0}" srcOrd="3" destOrd="0" presId="urn:microsoft.com/office/officeart/2005/8/layout/radial1"/>
    <dgm:cxn modelId="{22A10349-3C63-4B5E-BE36-22BC48E05483}" type="presParOf" srcId="{0957CF0C-CDC4-4D38-869C-0B6DBF5616A0}" destId="{F762E749-E112-4253-8644-B8E4C68A90AE}" srcOrd="0" destOrd="0" presId="urn:microsoft.com/office/officeart/2005/8/layout/radial1"/>
    <dgm:cxn modelId="{3B22DB22-1000-4FAD-A731-44FFFF11D420}" type="presParOf" srcId="{B5EF57C1-F178-4AE3-BEA5-5F3B4AAE3D27}" destId="{7E477C1D-906D-445D-8D28-585018AAB026}" srcOrd="4" destOrd="0" presId="urn:microsoft.com/office/officeart/2005/8/layout/radial1"/>
    <dgm:cxn modelId="{F288FE14-DBB0-45BA-B2D2-94361F400483}" type="presParOf" srcId="{B5EF57C1-F178-4AE3-BEA5-5F3B4AAE3D27}" destId="{B5D335CA-542D-47FA-B33E-36B5EC9D59A4}" srcOrd="5" destOrd="0" presId="urn:microsoft.com/office/officeart/2005/8/layout/radial1"/>
    <dgm:cxn modelId="{1F12125C-6119-4E02-9CD7-DE9B71B73492}" type="presParOf" srcId="{B5D335CA-542D-47FA-B33E-36B5EC9D59A4}" destId="{BBCDC885-C658-47F1-86A9-1D48208B1A62}" srcOrd="0" destOrd="0" presId="urn:microsoft.com/office/officeart/2005/8/layout/radial1"/>
    <dgm:cxn modelId="{036A8067-7C32-4DC3-BF36-383E35E10429}" type="presParOf" srcId="{B5EF57C1-F178-4AE3-BEA5-5F3B4AAE3D27}" destId="{618AFE23-9E79-407C-9E0E-6BA575B1F987}" srcOrd="6" destOrd="0" presId="urn:microsoft.com/office/officeart/2005/8/layout/radial1"/>
    <dgm:cxn modelId="{BAE7D44A-6C19-4E59-8B6E-0C5539D2CC15}" type="presParOf" srcId="{B5EF57C1-F178-4AE3-BEA5-5F3B4AAE3D27}" destId="{50EC1296-4753-47A6-BF20-82859B95EE35}" srcOrd="7" destOrd="0" presId="urn:microsoft.com/office/officeart/2005/8/layout/radial1"/>
    <dgm:cxn modelId="{30B3209D-DBDF-4A44-9F71-B8555FAF0474}" type="presParOf" srcId="{50EC1296-4753-47A6-BF20-82859B95EE35}" destId="{5A332BC8-DCEF-4C3A-84F8-8B04690032DC}" srcOrd="0" destOrd="0" presId="urn:microsoft.com/office/officeart/2005/8/layout/radial1"/>
    <dgm:cxn modelId="{5984F6BC-8483-40E3-A973-77887A0F3656}" type="presParOf" srcId="{B5EF57C1-F178-4AE3-BEA5-5F3B4AAE3D27}" destId="{83A43236-6B86-484F-A8F3-E282F08D4749}" srcOrd="8" destOrd="0" presId="urn:microsoft.com/office/officeart/2005/8/layout/radial1"/>
    <dgm:cxn modelId="{04AD550A-EE3E-45AD-BD89-2CAD547B7642}" type="presParOf" srcId="{B5EF57C1-F178-4AE3-BEA5-5F3B4AAE3D27}" destId="{F94A6737-BE40-4363-83AC-4E3D9A32D2E9}" srcOrd="9" destOrd="0" presId="urn:microsoft.com/office/officeart/2005/8/layout/radial1"/>
    <dgm:cxn modelId="{914DEC60-B4EC-4D2A-BE94-B5FDA7425FD4}" type="presParOf" srcId="{F94A6737-BE40-4363-83AC-4E3D9A32D2E9}" destId="{B420A435-E83E-4400-8566-19C879B5B915}" srcOrd="0" destOrd="0" presId="urn:microsoft.com/office/officeart/2005/8/layout/radial1"/>
    <dgm:cxn modelId="{3A8C44AC-07A1-4E0B-A653-76F27D5A7C97}" type="presParOf" srcId="{B5EF57C1-F178-4AE3-BEA5-5F3B4AAE3D27}" destId="{C2C6846D-A27F-4250-A1B0-22804CDDC436}" srcOrd="10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23BC7E-A7DA-42B4-81D0-8A6B32D55EA4}">
      <dsp:nvSpPr>
        <dsp:cNvPr id="0" name=""/>
        <dsp:cNvSpPr/>
      </dsp:nvSpPr>
      <dsp:spPr>
        <a:xfrm>
          <a:off x="349428" y="111802"/>
          <a:ext cx="1257994" cy="12579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供方*</a:t>
          </a:r>
          <a:endParaRPr lang="zh-CN" altLang="en-US" sz="1800" kern="1200" dirty="0"/>
        </a:p>
      </dsp:txBody>
      <dsp:txXfrm>
        <a:off x="533657" y="296031"/>
        <a:ext cx="889536" cy="889536"/>
      </dsp:txXfrm>
    </dsp:sp>
    <dsp:sp modelId="{4C862987-0223-4E30-8274-D9A0D17C210F}">
      <dsp:nvSpPr>
        <dsp:cNvPr id="0" name=""/>
        <dsp:cNvSpPr/>
      </dsp:nvSpPr>
      <dsp:spPr>
        <a:xfrm>
          <a:off x="131510" y="1358532"/>
          <a:ext cx="729637" cy="729637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700" kern="1200"/>
        </a:p>
      </dsp:txBody>
      <dsp:txXfrm>
        <a:off x="228223" y="1637545"/>
        <a:ext cx="536211" cy="171611"/>
      </dsp:txXfrm>
    </dsp:sp>
    <dsp:sp modelId="{AE0D6B5E-1281-4CD2-802F-B52A5B5B0AEE}">
      <dsp:nvSpPr>
        <dsp:cNvPr id="0" name=""/>
        <dsp:cNvSpPr/>
      </dsp:nvSpPr>
      <dsp:spPr>
        <a:xfrm>
          <a:off x="0" y="2155462"/>
          <a:ext cx="850052" cy="804575"/>
        </a:xfrm>
        <a:prstGeom prst="ellipse">
          <a:avLst/>
        </a:prstGeom>
        <a:solidFill>
          <a:schemeClr val="bg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800" kern="1200" dirty="0" smtClean="0"/>
            <a:t>供方</a:t>
          </a:r>
          <a:r>
            <a:rPr lang="en-US" altLang="zh-CN" sz="1800" kern="1200" dirty="0" smtClean="0"/>
            <a:t>+</a:t>
          </a:r>
          <a:endParaRPr lang="zh-CN" altLang="en-US" sz="1800" kern="1200" dirty="0"/>
        </a:p>
      </dsp:txBody>
      <dsp:txXfrm>
        <a:off x="124487" y="2273289"/>
        <a:ext cx="601078" cy="568921"/>
      </dsp:txXfrm>
    </dsp:sp>
    <dsp:sp modelId="{0054EA4E-F8E6-4EEA-B63E-96F2FDB382E8}">
      <dsp:nvSpPr>
        <dsp:cNvPr id="0" name=""/>
        <dsp:cNvSpPr/>
      </dsp:nvSpPr>
      <dsp:spPr>
        <a:xfrm rot="21534398">
          <a:off x="1675632" y="1283911"/>
          <a:ext cx="144655" cy="467974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7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组建</a:t>
          </a:r>
          <a:endParaRPr lang="zh-CN" altLang="en-US" sz="7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1675636" y="1377920"/>
        <a:ext cx="101259" cy="280784"/>
      </dsp:txXfrm>
    </dsp:sp>
    <dsp:sp modelId="{230E58C5-5429-490B-8F4C-EC814A1BB87C}">
      <dsp:nvSpPr>
        <dsp:cNvPr id="0" name=""/>
        <dsp:cNvSpPr/>
      </dsp:nvSpPr>
      <dsp:spPr>
        <a:xfrm>
          <a:off x="1880119" y="544998"/>
          <a:ext cx="1964082" cy="190327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4200" kern="1200"/>
        </a:p>
      </dsp:txBody>
      <dsp:txXfrm>
        <a:off x="2167752" y="823725"/>
        <a:ext cx="1388816" cy="13458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0D630D-8E2C-48CF-9060-52DE7CE90D8D}">
      <dsp:nvSpPr>
        <dsp:cNvPr id="0" name=""/>
        <dsp:cNvSpPr/>
      </dsp:nvSpPr>
      <dsp:spPr>
        <a:xfrm>
          <a:off x="16612" y="823176"/>
          <a:ext cx="1456544" cy="873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虚拟团队</a:t>
          </a:r>
          <a:endParaRPr lang="en-US" altLang="zh-CN" sz="1900" kern="1200" dirty="0" smtClean="0"/>
        </a:p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200" kern="1200" dirty="0" smtClean="0"/>
            <a:t>基于项目</a:t>
          </a:r>
          <a:endParaRPr lang="zh-CN" altLang="en-US" sz="1200" kern="1200" dirty="0"/>
        </a:p>
      </dsp:txBody>
      <dsp:txXfrm>
        <a:off x="42208" y="848772"/>
        <a:ext cx="1405352" cy="822734"/>
      </dsp:txXfrm>
    </dsp:sp>
    <dsp:sp modelId="{E572E679-AF12-48DF-A600-C7BF8D814B7F}">
      <dsp:nvSpPr>
        <dsp:cNvPr id="0" name=""/>
        <dsp:cNvSpPr/>
      </dsp:nvSpPr>
      <dsp:spPr>
        <a:xfrm>
          <a:off x="1615877" y="1079528"/>
          <a:ext cx="302565" cy="361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供应</a:t>
          </a:r>
          <a:endParaRPr lang="zh-CN" altLang="en-US" sz="8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1615877" y="1151773"/>
        <a:ext cx="211796" cy="216733"/>
      </dsp:txXfrm>
    </dsp:sp>
    <dsp:sp modelId="{D6BB9617-9761-4D6C-9BAB-63C0D76CFC98}">
      <dsp:nvSpPr>
        <dsp:cNvPr id="0" name=""/>
        <dsp:cNvSpPr/>
      </dsp:nvSpPr>
      <dsp:spPr>
        <a:xfrm>
          <a:off x="2044035" y="823176"/>
          <a:ext cx="1456544" cy="873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平台</a:t>
          </a:r>
          <a:endParaRPr lang="zh-CN" altLang="en-US" sz="3600" kern="1200" dirty="0"/>
        </a:p>
      </dsp:txBody>
      <dsp:txXfrm>
        <a:off x="2069631" y="848772"/>
        <a:ext cx="1405352" cy="822734"/>
      </dsp:txXfrm>
    </dsp:sp>
    <dsp:sp modelId="{E8E66224-D68D-44A3-A393-6A76CBD26856}">
      <dsp:nvSpPr>
        <dsp:cNvPr id="0" name=""/>
        <dsp:cNvSpPr/>
      </dsp:nvSpPr>
      <dsp:spPr>
        <a:xfrm>
          <a:off x="3646234" y="1079528"/>
          <a:ext cx="308787" cy="36122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800" kern="1200" dirty="0" smtClean="0">
              <a:solidFill>
                <a:schemeClr val="bg1">
                  <a:lumMod val="95000"/>
                  <a:lumOff val="5000"/>
                </a:schemeClr>
              </a:solidFill>
            </a:rPr>
            <a:t>供应</a:t>
          </a:r>
          <a:endParaRPr lang="zh-CN" altLang="en-US" sz="800" kern="1200" dirty="0">
            <a:solidFill>
              <a:schemeClr val="bg1">
                <a:lumMod val="95000"/>
                <a:lumOff val="5000"/>
              </a:schemeClr>
            </a:solidFill>
          </a:endParaRPr>
        </a:p>
      </dsp:txBody>
      <dsp:txXfrm>
        <a:off x="3646234" y="1151773"/>
        <a:ext cx="216151" cy="216733"/>
      </dsp:txXfrm>
    </dsp:sp>
    <dsp:sp modelId="{0152DE0F-6776-4097-A88E-316BB41D8F1B}">
      <dsp:nvSpPr>
        <dsp:cNvPr id="0" name=""/>
        <dsp:cNvSpPr/>
      </dsp:nvSpPr>
      <dsp:spPr>
        <a:xfrm>
          <a:off x="4083198" y="823176"/>
          <a:ext cx="1456544" cy="87392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600" kern="1200" dirty="0" smtClean="0"/>
            <a:t>需方</a:t>
          </a:r>
          <a:endParaRPr lang="zh-CN" altLang="en-US" sz="3600" kern="1200" dirty="0"/>
        </a:p>
      </dsp:txBody>
      <dsp:txXfrm>
        <a:off x="4108794" y="848772"/>
        <a:ext cx="1405352" cy="82273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CA1A86E-80BB-4394-9270-6C4E2DC1B47A}">
      <dsp:nvSpPr>
        <dsp:cNvPr id="0" name=""/>
        <dsp:cNvSpPr/>
      </dsp:nvSpPr>
      <dsp:spPr>
        <a:xfrm>
          <a:off x="1080120" y="0"/>
          <a:ext cx="3935759" cy="813682"/>
        </a:xfrm>
        <a:prstGeom prst="leftRightRibb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0F1B7B-F0C5-4903-A80D-9F5E231D0E37}">
      <dsp:nvSpPr>
        <dsp:cNvPr id="0" name=""/>
        <dsp:cNvSpPr/>
      </dsp:nvSpPr>
      <dsp:spPr>
        <a:xfrm>
          <a:off x="2275002" y="142394"/>
          <a:ext cx="671287" cy="39870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6228" rIns="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dirty="0" smtClean="0"/>
            <a:t>需求发布</a:t>
          </a:r>
          <a:endParaRPr lang="zh-CN" altLang="en-US" sz="1300" kern="1200" dirty="0"/>
        </a:p>
      </dsp:txBody>
      <dsp:txXfrm>
        <a:off x="2275002" y="142394"/>
        <a:ext cx="671287" cy="398704"/>
      </dsp:txXfrm>
    </dsp:sp>
    <dsp:sp modelId="{43055CE0-FCCE-4DB8-984F-2B1B1DFBBEC7}">
      <dsp:nvSpPr>
        <dsp:cNvPr id="0" name=""/>
        <dsp:cNvSpPr/>
      </dsp:nvSpPr>
      <dsp:spPr>
        <a:xfrm>
          <a:off x="3048000" y="272583"/>
          <a:ext cx="793339" cy="398704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46228" rIns="0" bIns="4953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dirty="0" smtClean="0"/>
            <a:t>供应</a:t>
          </a:r>
          <a:endParaRPr lang="zh-CN" altLang="en-US" sz="1300" kern="1200" dirty="0"/>
        </a:p>
      </dsp:txBody>
      <dsp:txXfrm>
        <a:off x="3048000" y="272583"/>
        <a:ext cx="793339" cy="3987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CCAAFE-AA76-4224-9C0B-A350B8FE5908}">
      <dsp:nvSpPr>
        <dsp:cNvPr id="0" name=""/>
        <dsp:cNvSpPr/>
      </dsp:nvSpPr>
      <dsp:spPr>
        <a:xfrm>
          <a:off x="1199030" y="0"/>
          <a:ext cx="3696013" cy="770412"/>
        </a:xfrm>
        <a:prstGeom prst="leftRightRibbon">
          <a:avLst/>
        </a:prstGeom>
        <a:solidFill>
          <a:schemeClr val="accent3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C31794-E2F5-4FA7-89FC-786014EC9359}">
      <dsp:nvSpPr>
        <dsp:cNvPr id="0" name=""/>
        <dsp:cNvSpPr/>
      </dsp:nvSpPr>
      <dsp:spPr>
        <a:xfrm>
          <a:off x="2316108" y="134822"/>
          <a:ext cx="635589" cy="37750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支付</a:t>
          </a:r>
          <a:endParaRPr lang="zh-CN" altLang="en-US" sz="1600" kern="1200" dirty="0"/>
        </a:p>
      </dsp:txBody>
      <dsp:txXfrm>
        <a:off x="2316108" y="134822"/>
        <a:ext cx="635589" cy="377501"/>
      </dsp:txXfrm>
    </dsp:sp>
    <dsp:sp modelId="{D11F740E-62C7-4649-B5CA-B8756F89AEB7}">
      <dsp:nvSpPr>
        <dsp:cNvPr id="0" name=""/>
        <dsp:cNvSpPr/>
      </dsp:nvSpPr>
      <dsp:spPr>
        <a:xfrm>
          <a:off x="3048000" y="258088"/>
          <a:ext cx="751151" cy="377501"/>
        </a:xfrm>
        <a:prstGeom prst="rect">
          <a:avLst/>
        </a:prstGeom>
        <a:noFill/>
        <a:ln w="12700" cap="flat" cmpd="sng" algn="ctr">
          <a:noFill/>
          <a:prstDash val="solid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56896" rIns="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600" kern="1200" dirty="0" smtClean="0"/>
            <a:t>发货</a:t>
          </a:r>
          <a:endParaRPr lang="zh-CN" altLang="en-US" sz="1600" kern="1200" dirty="0"/>
        </a:p>
      </dsp:txBody>
      <dsp:txXfrm>
        <a:off x="3048000" y="258088"/>
        <a:ext cx="751151" cy="37750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80747-7113-4CA2-99D0-B7DE4E4B9EB4}">
      <dsp:nvSpPr>
        <dsp:cNvPr id="0" name=""/>
        <dsp:cNvSpPr/>
      </dsp:nvSpPr>
      <dsp:spPr>
        <a:xfrm>
          <a:off x="1762160" y="103"/>
          <a:ext cx="480557" cy="480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47" tIns="24130" rIns="2644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双</a:t>
          </a:r>
          <a:endParaRPr lang="zh-CN" altLang="en-US" sz="1900" kern="1200" dirty="0"/>
        </a:p>
      </dsp:txBody>
      <dsp:txXfrm>
        <a:off x="1832536" y="70479"/>
        <a:ext cx="339805" cy="339805"/>
      </dsp:txXfrm>
    </dsp:sp>
    <dsp:sp modelId="{099CA8F4-6C05-4645-9672-D74E50329989}">
      <dsp:nvSpPr>
        <dsp:cNvPr id="0" name=""/>
        <dsp:cNvSpPr/>
      </dsp:nvSpPr>
      <dsp:spPr>
        <a:xfrm>
          <a:off x="2146606" y="103"/>
          <a:ext cx="480557" cy="480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47" tIns="24130" rIns="2644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方</a:t>
          </a:r>
          <a:endParaRPr lang="zh-CN" altLang="en-US" sz="1900" kern="1200" dirty="0"/>
        </a:p>
      </dsp:txBody>
      <dsp:txXfrm>
        <a:off x="2216982" y="70479"/>
        <a:ext cx="339805" cy="339805"/>
      </dsp:txXfrm>
    </dsp:sp>
    <dsp:sp modelId="{73CF6FD4-6B18-4681-A525-0EE7A193709D}">
      <dsp:nvSpPr>
        <dsp:cNvPr id="0" name=""/>
        <dsp:cNvSpPr/>
      </dsp:nvSpPr>
      <dsp:spPr>
        <a:xfrm>
          <a:off x="2531052" y="103"/>
          <a:ext cx="480557" cy="480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47" tIns="24130" rIns="2644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满</a:t>
          </a:r>
          <a:endParaRPr lang="zh-CN" altLang="en-US" sz="1900" kern="1200" dirty="0"/>
        </a:p>
      </dsp:txBody>
      <dsp:txXfrm>
        <a:off x="2601428" y="70479"/>
        <a:ext cx="339805" cy="339805"/>
      </dsp:txXfrm>
    </dsp:sp>
    <dsp:sp modelId="{ED4A22AF-ECCE-4268-ACD7-6D77C0DA66A0}">
      <dsp:nvSpPr>
        <dsp:cNvPr id="0" name=""/>
        <dsp:cNvSpPr/>
      </dsp:nvSpPr>
      <dsp:spPr>
        <a:xfrm>
          <a:off x="2915498" y="103"/>
          <a:ext cx="480557" cy="480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47" tIns="24130" rIns="2644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意</a:t>
          </a:r>
          <a:endParaRPr lang="zh-CN" altLang="en-US" sz="1900" kern="1200" dirty="0"/>
        </a:p>
      </dsp:txBody>
      <dsp:txXfrm>
        <a:off x="2985874" y="70479"/>
        <a:ext cx="339805" cy="339805"/>
      </dsp:txXfrm>
    </dsp:sp>
    <dsp:sp modelId="{E3A19964-8047-43A6-A2CE-E1697F85640E}">
      <dsp:nvSpPr>
        <dsp:cNvPr id="0" name=""/>
        <dsp:cNvSpPr/>
      </dsp:nvSpPr>
      <dsp:spPr>
        <a:xfrm>
          <a:off x="3299945" y="103"/>
          <a:ext cx="480557" cy="480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47" tIns="24130" rIns="2644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1900" kern="1200" dirty="0" smtClean="0"/>
            <a:t>=</a:t>
          </a:r>
          <a:endParaRPr lang="zh-CN" altLang="en-US" sz="1900" kern="1200" dirty="0"/>
        </a:p>
      </dsp:txBody>
      <dsp:txXfrm>
        <a:off x="3370321" y="70479"/>
        <a:ext cx="339805" cy="339805"/>
      </dsp:txXfrm>
    </dsp:sp>
    <dsp:sp modelId="{94F9C1FA-5B70-475B-AAD3-CEF1755969C6}">
      <dsp:nvSpPr>
        <dsp:cNvPr id="0" name=""/>
        <dsp:cNvSpPr/>
      </dsp:nvSpPr>
      <dsp:spPr>
        <a:xfrm>
          <a:off x="3684391" y="103"/>
          <a:ext cx="480557" cy="480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47" tIns="24130" rIns="2644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smtClean="0"/>
            <a:t>诚</a:t>
          </a:r>
          <a:endParaRPr lang="zh-CN" altLang="en-US" sz="1900" kern="1200" dirty="0"/>
        </a:p>
      </dsp:txBody>
      <dsp:txXfrm>
        <a:off x="3754767" y="70479"/>
        <a:ext cx="339805" cy="339805"/>
      </dsp:txXfrm>
    </dsp:sp>
    <dsp:sp modelId="{B8D504E1-262E-4E62-979E-017C6145B0F4}">
      <dsp:nvSpPr>
        <dsp:cNvPr id="0" name=""/>
        <dsp:cNvSpPr/>
      </dsp:nvSpPr>
      <dsp:spPr>
        <a:xfrm>
          <a:off x="4068837" y="103"/>
          <a:ext cx="480557" cy="480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47" tIns="24130" rIns="2644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信</a:t>
          </a:r>
          <a:endParaRPr lang="zh-CN" altLang="en-US" sz="1900" kern="1200" dirty="0"/>
        </a:p>
      </dsp:txBody>
      <dsp:txXfrm>
        <a:off x="4139213" y="70479"/>
        <a:ext cx="339805" cy="339805"/>
      </dsp:txXfrm>
    </dsp:sp>
    <dsp:sp modelId="{55041045-6110-4DE0-9695-29D7F384946A}">
      <dsp:nvSpPr>
        <dsp:cNvPr id="0" name=""/>
        <dsp:cNvSpPr/>
      </dsp:nvSpPr>
      <dsp:spPr>
        <a:xfrm>
          <a:off x="4453283" y="103"/>
          <a:ext cx="480557" cy="480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47" tIns="24130" rIns="2644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基</a:t>
          </a:r>
          <a:endParaRPr lang="zh-CN" altLang="en-US" sz="1900" kern="1200" dirty="0"/>
        </a:p>
      </dsp:txBody>
      <dsp:txXfrm>
        <a:off x="4523659" y="70479"/>
        <a:ext cx="339805" cy="339805"/>
      </dsp:txXfrm>
    </dsp:sp>
    <dsp:sp modelId="{5753A393-3996-4116-91E4-0269534B29F7}">
      <dsp:nvSpPr>
        <dsp:cNvPr id="0" name=""/>
        <dsp:cNvSpPr/>
      </dsp:nvSpPr>
      <dsp:spPr>
        <a:xfrm>
          <a:off x="4837729" y="103"/>
          <a:ext cx="480557" cy="480557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6447" tIns="24130" rIns="26447" bIns="24130" numCol="1" spcCol="1270" anchor="ctr" anchorCtr="0">
          <a:noAutofit/>
        </a:bodyPr>
        <a:lstStyle/>
        <a:p>
          <a:pPr lvl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900" kern="1200" dirty="0" smtClean="0"/>
            <a:t>础</a:t>
          </a:r>
          <a:endParaRPr lang="zh-CN" altLang="en-US" sz="1900" kern="1200" dirty="0"/>
        </a:p>
      </dsp:txBody>
      <dsp:txXfrm>
        <a:off x="4908105" y="70479"/>
        <a:ext cx="339805" cy="33980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2B08E4-44A0-43BB-BACA-C7A5BB71A021}">
      <dsp:nvSpPr>
        <dsp:cNvPr id="0" name=""/>
        <dsp:cNvSpPr/>
      </dsp:nvSpPr>
      <dsp:spPr>
        <a:xfrm>
          <a:off x="988457" y="477"/>
          <a:ext cx="557991" cy="5579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708" tIns="16510" rIns="3070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dirty="0" smtClean="0"/>
            <a:t>劳务</a:t>
          </a:r>
          <a:endParaRPr lang="zh-CN" altLang="en-US" sz="1300" kern="1200" dirty="0"/>
        </a:p>
      </dsp:txBody>
      <dsp:txXfrm>
        <a:off x="1070173" y="82193"/>
        <a:ext cx="394559" cy="394559"/>
      </dsp:txXfrm>
    </dsp:sp>
    <dsp:sp modelId="{3C9FE272-F68A-4D60-B3F7-00B4B3E1C2A0}">
      <dsp:nvSpPr>
        <dsp:cNvPr id="0" name=""/>
        <dsp:cNvSpPr/>
      </dsp:nvSpPr>
      <dsp:spPr>
        <a:xfrm>
          <a:off x="1434850" y="477"/>
          <a:ext cx="557991" cy="5579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708" tIns="16510" rIns="3070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dirty="0" smtClean="0"/>
            <a:t>设备</a:t>
          </a:r>
          <a:endParaRPr lang="zh-CN" altLang="en-US" sz="1300" kern="1200" dirty="0"/>
        </a:p>
      </dsp:txBody>
      <dsp:txXfrm>
        <a:off x="1516566" y="82193"/>
        <a:ext cx="394559" cy="394559"/>
      </dsp:txXfrm>
    </dsp:sp>
    <dsp:sp modelId="{2E5170DC-4EB4-490C-B8CE-1A5D7F1CFF61}">
      <dsp:nvSpPr>
        <dsp:cNvPr id="0" name=""/>
        <dsp:cNvSpPr/>
      </dsp:nvSpPr>
      <dsp:spPr>
        <a:xfrm>
          <a:off x="1881244" y="477"/>
          <a:ext cx="557991" cy="5579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708" tIns="16510" rIns="3070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smtClean="0"/>
            <a:t>材料</a:t>
          </a:r>
          <a:endParaRPr lang="zh-CN" altLang="en-US" sz="1300" kern="1200" dirty="0"/>
        </a:p>
      </dsp:txBody>
      <dsp:txXfrm>
        <a:off x="1962960" y="82193"/>
        <a:ext cx="394559" cy="394559"/>
      </dsp:txXfrm>
    </dsp:sp>
    <dsp:sp modelId="{D1D06509-6E90-44DF-9199-EA0DCB697A29}">
      <dsp:nvSpPr>
        <dsp:cNvPr id="0" name=""/>
        <dsp:cNvSpPr/>
      </dsp:nvSpPr>
      <dsp:spPr>
        <a:xfrm>
          <a:off x="2327637" y="477"/>
          <a:ext cx="557991" cy="5579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708" tIns="16510" rIns="3070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dirty="0" smtClean="0"/>
            <a:t>资金</a:t>
          </a:r>
          <a:endParaRPr lang="zh-CN" altLang="en-US" sz="1300" kern="1200" dirty="0"/>
        </a:p>
      </dsp:txBody>
      <dsp:txXfrm>
        <a:off x="2409353" y="82193"/>
        <a:ext cx="394559" cy="394559"/>
      </dsp:txXfrm>
    </dsp:sp>
    <dsp:sp modelId="{BA665870-0431-42EA-812F-60EA069C88FD}">
      <dsp:nvSpPr>
        <dsp:cNvPr id="0" name=""/>
        <dsp:cNvSpPr/>
      </dsp:nvSpPr>
      <dsp:spPr>
        <a:xfrm>
          <a:off x="2774030" y="477"/>
          <a:ext cx="557991" cy="557991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0708" tIns="16510" rIns="30708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1300" kern="1200" dirty="0" smtClean="0"/>
            <a:t>服务</a:t>
          </a:r>
          <a:endParaRPr lang="zh-CN" altLang="en-US" sz="1300" kern="1200" dirty="0"/>
        </a:p>
      </dsp:txBody>
      <dsp:txXfrm>
        <a:off x="2855746" y="82193"/>
        <a:ext cx="394559" cy="394559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C3C5A1-B50E-4AE4-A00C-4B74D29DDFDF}">
      <dsp:nvSpPr>
        <dsp:cNvPr id="0" name=""/>
        <dsp:cNvSpPr/>
      </dsp:nvSpPr>
      <dsp:spPr>
        <a:xfrm>
          <a:off x="626469" y="0"/>
          <a:ext cx="7099988" cy="4064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E61052-5359-4D93-871A-2D6C63AAC100}">
      <dsp:nvSpPr>
        <dsp:cNvPr id="0" name=""/>
        <dsp:cNvSpPr/>
      </dsp:nvSpPr>
      <dsp:spPr>
        <a:xfrm>
          <a:off x="1784" y="1219199"/>
          <a:ext cx="1540173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smtClean="0"/>
            <a:t>需求发布</a:t>
          </a:r>
          <a:endParaRPr lang="zh-CN" altLang="en-US" sz="3900" kern="1200"/>
        </a:p>
      </dsp:txBody>
      <dsp:txXfrm>
        <a:off x="76969" y="1294384"/>
        <a:ext cx="1389803" cy="1475230"/>
      </dsp:txXfrm>
    </dsp:sp>
    <dsp:sp modelId="{F1DA7A08-0910-41B0-AAEC-8D7AC68CA6D7}">
      <dsp:nvSpPr>
        <dsp:cNvPr id="0" name=""/>
        <dsp:cNvSpPr/>
      </dsp:nvSpPr>
      <dsp:spPr>
        <a:xfrm>
          <a:off x="1704080" y="1219199"/>
          <a:ext cx="1540173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/>
            <a:t>组织审核</a:t>
          </a:r>
          <a:endParaRPr lang="zh-CN" altLang="en-US" sz="3900" kern="1200" dirty="0"/>
        </a:p>
      </dsp:txBody>
      <dsp:txXfrm>
        <a:off x="1779265" y="1294384"/>
        <a:ext cx="1389803" cy="1475230"/>
      </dsp:txXfrm>
    </dsp:sp>
    <dsp:sp modelId="{992D175D-E3DE-4464-A338-1DB4EB2CB051}">
      <dsp:nvSpPr>
        <dsp:cNvPr id="0" name=""/>
        <dsp:cNvSpPr/>
      </dsp:nvSpPr>
      <dsp:spPr>
        <a:xfrm>
          <a:off x="3406377" y="1219199"/>
          <a:ext cx="1540173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/>
            <a:t>投标参与</a:t>
          </a:r>
          <a:endParaRPr lang="zh-CN" altLang="en-US" sz="3900" kern="1200" dirty="0"/>
        </a:p>
      </dsp:txBody>
      <dsp:txXfrm>
        <a:off x="3481562" y="1294384"/>
        <a:ext cx="1389803" cy="1475230"/>
      </dsp:txXfrm>
    </dsp:sp>
    <dsp:sp modelId="{4839CDFA-E3ED-4019-8100-DD32829C766F}">
      <dsp:nvSpPr>
        <dsp:cNvPr id="0" name=""/>
        <dsp:cNvSpPr/>
      </dsp:nvSpPr>
      <dsp:spPr>
        <a:xfrm>
          <a:off x="5108674" y="1219199"/>
          <a:ext cx="1540173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/>
            <a:t>项目确认</a:t>
          </a:r>
          <a:endParaRPr lang="zh-CN" altLang="en-US" sz="3900" kern="1200" dirty="0"/>
        </a:p>
      </dsp:txBody>
      <dsp:txXfrm>
        <a:off x="5183859" y="1294384"/>
        <a:ext cx="1389803" cy="1475230"/>
      </dsp:txXfrm>
    </dsp:sp>
    <dsp:sp modelId="{A1E7E571-378B-4E0F-9516-59064C4D2C99}">
      <dsp:nvSpPr>
        <dsp:cNvPr id="0" name=""/>
        <dsp:cNvSpPr/>
      </dsp:nvSpPr>
      <dsp:spPr>
        <a:xfrm>
          <a:off x="6810970" y="1219199"/>
          <a:ext cx="1540173" cy="16256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900" kern="1200" dirty="0" smtClean="0"/>
            <a:t>实施交付</a:t>
          </a:r>
          <a:endParaRPr lang="zh-CN" altLang="en-US" sz="3900" kern="1200" dirty="0"/>
        </a:p>
      </dsp:txBody>
      <dsp:txXfrm>
        <a:off x="6886155" y="1294384"/>
        <a:ext cx="1389803" cy="1475230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E84C49B-4410-47CF-91C7-941E20E95F1C}">
      <dsp:nvSpPr>
        <dsp:cNvPr id="0" name=""/>
        <dsp:cNvSpPr/>
      </dsp:nvSpPr>
      <dsp:spPr>
        <a:xfrm>
          <a:off x="1994819" y="233926"/>
          <a:ext cx="3023044" cy="3023044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dirty="0" smtClean="0"/>
            <a:t>采集</a:t>
          </a:r>
          <a:endParaRPr lang="zh-CN" altLang="en-US" sz="3800" kern="1200" dirty="0"/>
        </a:p>
      </dsp:txBody>
      <dsp:txXfrm>
        <a:off x="3588036" y="874523"/>
        <a:ext cx="1079658" cy="899715"/>
      </dsp:txXfrm>
    </dsp:sp>
    <dsp:sp modelId="{CC6327A0-67E1-4C31-8600-4D256D6A05F7}">
      <dsp:nvSpPr>
        <dsp:cNvPr id="0" name=""/>
        <dsp:cNvSpPr/>
      </dsp:nvSpPr>
      <dsp:spPr>
        <a:xfrm>
          <a:off x="1932559" y="341891"/>
          <a:ext cx="3023044" cy="3023044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dirty="0" smtClean="0"/>
            <a:t>存储</a:t>
          </a:r>
          <a:endParaRPr lang="zh-CN" altLang="en-US" sz="3800" kern="1200" dirty="0"/>
        </a:p>
      </dsp:txBody>
      <dsp:txXfrm>
        <a:off x="2652331" y="2303272"/>
        <a:ext cx="1619488" cy="791749"/>
      </dsp:txXfrm>
    </dsp:sp>
    <dsp:sp modelId="{2F000891-39B8-4F70-BEC6-CF2D2FF6D288}">
      <dsp:nvSpPr>
        <dsp:cNvPr id="0" name=""/>
        <dsp:cNvSpPr/>
      </dsp:nvSpPr>
      <dsp:spPr>
        <a:xfrm>
          <a:off x="1870298" y="233926"/>
          <a:ext cx="3023044" cy="3023044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800" kern="1200" dirty="0" smtClean="0"/>
            <a:t>分析</a:t>
          </a:r>
          <a:endParaRPr lang="zh-CN" altLang="en-US" sz="3800" kern="1200" dirty="0"/>
        </a:p>
      </dsp:txBody>
      <dsp:txXfrm>
        <a:off x="2220468" y="874523"/>
        <a:ext cx="1079658" cy="899715"/>
      </dsp:txXfrm>
    </dsp:sp>
    <dsp:sp modelId="{3BE306AF-4B15-4F69-A40A-78330AD51714}">
      <dsp:nvSpPr>
        <dsp:cNvPr id="0" name=""/>
        <dsp:cNvSpPr/>
      </dsp:nvSpPr>
      <dsp:spPr>
        <a:xfrm>
          <a:off x="1807928" y="46785"/>
          <a:ext cx="3397326" cy="339732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155D67-93B2-4C85-B923-E0A05B89ED90}">
      <dsp:nvSpPr>
        <dsp:cNvPr id="0" name=""/>
        <dsp:cNvSpPr/>
      </dsp:nvSpPr>
      <dsp:spPr>
        <a:xfrm>
          <a:off x="1745418" y="154559"/>
          <a:ext cx="3397326" cy="339732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84C23F2-7C14-435C-9493-D29DAF42FD3D}">
      <dsp:nvSpPr>
        <dsp:cNvPr id="0" name=""/>
        <dsp:cNvSpPr/>
      </dsp:nvSpPr>
      <dsp:spPr>
        <a:xfrm>
          <a:off x="1682908" y="46785"/>
          <a:ext cx="3397326" cy="339732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9F3CD54-536E-48D3-B8B2-A92F5E76AD11}">
      <dsp:nvSpPr>
        <dsp:cNvPr id="0" name=""/>
        <dsp:cNvSpPr/>
      </dsp:nvSpPr>
      <dsp:spPr>
        <a:xfrm>
          <a:off x="2584015" y="1746430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685" tIns="19685" rIns="19685" bIns="19685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100" kern="1200" dirty="0" smtClean="0"/>
            <a:t>采集</a:t>
          </a:r>
          <a:endParaRPr lang="zh-CN" altLang="en-US" sz="3100" kern="1200" dirty="0"/>
        </a:p>
      </dsp:txBody>
      <dsp:txXfrm>
        <a:off x="2760043" y="1922458"/>
        <a:ext cx="849940" cy="849940"/>
      </dsp:txXfrm>
    </dsp:sp>
    <dsp:sp modelId="{29ED88A2-FB70-410F-880B-097DBD02ABD3}">
      <dsp:nvSpPr>
        <dsp:cNvPr id="0" name=""/>
        <dsp:cNvSpPr/>
      </dsp:nvSpPr>
      <dsp:spPr>
        <a:xfrm rot="18435076">
          <a:off x="3353031" y="1456467"/>
          <a:ext cx="992043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992043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824251" y="1449412"/>
        <a:ext cx="49602" cy="49602"/>
      </dsp:txXfrm>
    </dsp:sp>
    <dsp:sp modelId="{B4160572-63ED-42BA-8855-62FCC3EB80EB}">
      <dsp:nvSpPr>
        <dsp:cNvPr id="0" name=""/>
        <dsp:cNvSpPr/>
      </dsp:nvSpPr>
      <dsp:spPr>
        <a:xfrm>
          <a:off x="3912093" y="0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 dirty="0" smtClean="0"/>
            <a:t>集</a:t>
          </a:r>
          <a:endParaRPr lang="zh-CN" altLang="en-US" sz="3700" kern="1200" dirty="0"/>
        </a:p>
      </dsp:txBody>
      <dsp:txXfrm>
        <a:off x="4088121" y="176028"/>
        <a:ext cx="849940" cy="849940"/>
      </dsp:txXfrm>
    </dsp:sp>
    <dsp:sp modelId="{0957CF0C-CDC4-4D38-869C-0B6DBF5616A0}">
      <dsp:nvSpPr>
        <dsp:cNvPr id="0" name=""/>
        <dsp:cNvSpPr/>
      </dsp:nvSpPr>
      <dsp:spPr>
        <a:xfrm rot="20156828">
          <a:off x="3678365" y="1824392"/>
          <a:ext cx="1277472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277472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4285165" y="1810202"/>
        <a:ext cx="63873" cy="63873"/>
      </dsp:txXfrm>
    </dsp:sp>
    <dsp:sp modelId="{7E477C1D-906D-445D-8D28-585018AAB026}">
      <dsp:nvSpPr>
        <dsp:cNvPr id="0" name=""/>
        <dsp:cNvSpPr/>
      </dsp:nvSpPr>
      <dsp:spPr>
        <a:xfrm>
          <a:off x="4848191" y="735850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 dirty="0" smtClean="0"/>
            <a:t>终</a:t>
          </a:r>
          <a:endParaRPr lang="zh-CN" altLang="en-US" sz="3700" kern="1200" dirty="0"/>
        </a:p>
      </dsp:txBody>
      <dsp:txXfrm>
        <a:off x="5024219" y="911878"/>
        <a:ext cx="849940" cy="849940"/>
      </dsp:txXfrm>
    </dsp:sp>
    <dsp:sp modelId="{B5D335CA-542D-47FA-B33E-36B5EC9D59A4}">
      <dsp:nvSpPr>
        <dsp:cNvPr id="0" name=""/>
        <dsp:cNvSpPr/>
      </dsp:nvSpPr>
      <dsp:spPr>
        <a:xfrm rot="356582">
          <a:off x="3779894" y="2447532"/>
          <a:ext cx="1074419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1074419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4290244" y="2438418"/>
        <a:ext cx="53720" cy="53720"/>
      </dsp:txXfrm>
    </dsp:sp>
    <dsp:sp modelId="{618AFE23-9E79-407C-9E0E-6BA575B1F987}">
      <dsp:nvSpPr>
        <dsp:cNvPr id="0" name=""/>
        <dsp:cNvSpPr/>
      </dsp:nvSpPr>
      <dsp:spPr>
        <a:xfrm>
          <a:off x="4848197" y="1982130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 dirty="0" smtClean="0"/>
            <a:t>端</a:t>
          </a:r>
          <a:endParaRPr lang="zh-CN" altLang="en-US" sz="3700" kern="1200" dirty="0"/>
        </a:p>
      </dsp:txBody>
      <dsp:txXfrm>
        <a:off x="5024225" y="2158158"/>
        <a:ext cx="849940" cy="849940"/>
      </dsp:txXfrm>
    </dsp:sp>
    <dsp:sp modelId="{50EC1296-4753-47A6-BF20-82859B95EE35}">
      <dsp:nvSpPr>
        <dsp:cNvPr id="0" name=""/>
        <dsp:cNvSpPr/>
      </dsp:nvSpPr>
      <dsp:spPr>
        <a:xfrm rot="16407857">
          <a:off x="2977911" y="1471182"/>
          <a:ext cx="518147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518147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224031" y="1475974"/>
        <a:ext cx="25907" cy="25907"/>
      </dsp:txXfrm>
    </dsp:sp>
    <dsp:sp modelId="{83A43236-6B86-484F-A8F3-E282F08D4749}">
      <dsp:nvSpPr>
        <dsp:cNvPr id="0" name=""/>
        <dsp:cNvSpPr/>
      </dsp:nvSpPr>
      <dsp:spPr>
        <a:xfrm>
          <a:off x="2687957" y="29430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zh-CN" altLang="en-US" sz="3700" kern="1200" dirty="0" smtClean="0"/>
            <a:t>采</a:t>
          </a:r>
          <a:endParaRPr lang="zh-CN" altLang="en-US" sz="3700" kern="1200" dirty="0"/>
        </a:p>
      </dsp:txBody>
      <dsp:txXfrm>
        <a:off x="2863985" y="205458"/>
        <a:ext cx="849940" cy="849940"/>
      </dsp:txXfrm>
    </dsp:sp>
    <dsp:sp modelId="{F94A6737-BE40-4363-83AC-4E3D9A32D2E9}">
      <dsp:nvSpPr>
        <dsp:cNvPr id="0" name=""/>
        <dsp:cNvSpPr/>
      </dsp:nvSpPr>
      <dsp:spPr>
        <a:xfrm rot="2312838">
          <a:off x="3590966" y="2887469"/>
          <a:ext cx="588189" cy="35492"/>
        </a:xfrm>
        <a:custGeom>
          <a:avLst/>
          <a:gdLst/>
          <a:ahLst/>
          <a:cxnLst/>
          <a:rect l="0" t="0" r="0" b="0"/>
          <a:pathLst>
            <a:path>
              <a:moveTo>
                <a:pt x="0" y="17746"/>
              </a:moveTo>
              <a:lnTo>
                <a:pt x="588189" y="17746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zh-CN" altLang="en-US" sz="500" kern="1200"/>
        </a:p>
      </dsp:txBody>
      <dsp:txXfrm>
        <a:off x="3870356" y="2890510"/>
        <a:ext cx="29409" cy="29409"/>
      </dsp:txXfrm>
    </dsp:sp>
    <dsp:sp modelId="{C2C6846D-A27F-4250-A1B0-22804CDDC436}">
      <dsp:nvSpPr>
        <dsp:cNvPr id="0" name=""/>
        <dsp:cNvSpPr/>
      </dsp:nvSpPr>
      <dsp:spPr>
        <a:xfrm>
          <a:off x="3984109" y="2862003"/>
          <a:ext cx="1201996" cy="120199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495" tIns="23495" rIns="23495" bIns="23495" numCol="1" spcCol="1270" anchor="ctr" anchorCtr="0">
          <a:noAutofit/>
        </a:bodyPr>
        <a:lstStyle/>
        <a:p>
          <a:pPr lvl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zh-CN" sz="3700" kern="1200" dirty="0" smtClean="0"/>
            <a:t>APP</a:t>
          </a:r>
          <a:endParaRPr lang="zh-CN" altLang="en-US" sz="3700" kern="1200" dirty="0"/>
        </a:p>
      </dsp:txBody>
      <dsp:txXfrm>
        <a:off x="4160137" y="3038031"/>
        <a:ext cx="849940" cy="8499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6">
  <dgm:title val=""/>
  <dgm:desc val=""/>
  <dgm:catLst>
    <dgm:cat type="relationship" pri="4000"/>
    <dgm:cat type="process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>
      <dgm:param type="horzAlign" val="ctr"/>
      <dgm:param type="vertAlign" val="mid"/>
      <dgm:param type="ar" val="2.5"/>
    </dgm:alg>
    <dgm:shape xmlns:r="http://schemas.openxmlformats.org/officeDocument/2006/relationships" r:blip="">
      <dgm:adjLst/>
    </dgm:shape>
    <dgm:presOf/>
    <dgm:constrLst>
      <dgm:constr type="primFontSz" for="des" ptType="node" op="equ"/>
      <dgm:constr type="w" for="ch" forName="ribbon" refType="h" refFor="ch" refForName="ribbon" fact="2.5"/>
      <dgm:constr type="h" for="ch" forName="leftArrowText" refType="h" fact="0.49"/>
      <dgm:constr type="ctrY" for="ch" forName="leftArrowText" refType="ctrY" refFor="ch" refForName="ribbon"/>
      <dgm:constr type="ctrYOff" for="ch" forName="leftArrowText" refType="h" refFor="ch" refForName="ribbon" fact="-0.08"/>
      <dgm:constr type="l" for="ch" forName="leftArrowText" refType="w" refFor="ch" refForName="ribbon" fact="0.12"/>
      <dgm:constr type="r" for="ch" forName="leftArrowText" refType="w" refFor="ch" refForName="ribbon" fact="0.45"/>
      <dgm:constr type="h" for="ch" forName="rightArrowText" refType="h" fact="0.49"/>
      <dgm:constr type="ctrY" for="ch" forName="rightArrowText" refType="ctrY" refFor="ch" refForName="ribbon"/>
      <dgm:constr type="ctrYOff" for="ch" forName="rightArrowText" refType="h" refFor="ch" refForName="ribbon" fact="0.08"/>
      <dgm:constr type="l" for="ch" forName="rightArrowText" refType="w" refFor="ch" refForName="ribbon" fact="0.5"/>
      <dgm:constr type="r" for="ch" forName="rightArrowText" refType="w" refFor="ch" refForName="ribbon" fact="0.89"/>
    </dgm:constrLst>
    <dgm:ruleLst/>
    <dgm:choose name="Name0">
      <dgm:if name="Name1" axis="ch" ptType="node" func="cnt" op="gte" val="1">
        <dgm:layoutNode name="ribbon" styleLbl="node1">
          <dgm:alg type="sp"/>
          <dgm:shape xmlns:r="http://schemas.openxmlformats.org/officeDocument/2006/relationships" type="leftRightRibbon" r:blip="">
            <dgm:adjLst/>
          </dgm:shape>
          <dgm:presOf/>
          <dgm:constrLst/>
          <dgm:ruleLst/>
        </dgm:layoutNode>
        <dgm:layoutNode name="lef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2">
            <dgm:if name="Name3" func="var" arg="dir" op="equ" val="norm">
              <dgm:presOf axis="ch desOrSelf" ptType="node node" st="1 1" cnt="1 0"/>
            </dgm:if>
            <dgm:else name="Name4">
              <dgm:presOf axis="ch desOrSelf" ptType="node node" st="2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  <dgm:layoutNode name="rightArrowText" styleLbl="node1">
          <dgm:varLst>
            <dgm:chMax val="0"/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rect" r:blip="" hideGeom="1">
            <dgm:adjLst/>
          </dgm:shape>
          <dgm:choose name="Name5">
            <dgm:if name="Name6" func="var" arg="dir" op="equ" val="norm">
              <dgm:presOf axis="ch desOrSelf" ptType="node node" st="2 1" cnt="1 0"/>
            </dgm:if>
            <dgm:else name="Name7">
              <dgm:presOf axis="ch desOrSelf" ptType="node node" st="1 1" cnt="1 0"/>
            </dgm:else>
          </dgm:choose>
          <dgm:constrLst>
            <dgm:constr type="primFontSz" val="65"/>
            <dgm:constr type="tMarg" refType="primFontSz" fact="0.28"/>
            <dgm:constr type="lMarg"/>
            <dgm:constr type="bMarg" refType="primFontSz" fact="0.3"/>
            <dgm:constr type="rMarg"/>
          </dgm:constrLst>
          <dgm:ruleLst>
            <dgm:rule type="primFontSz" val="5" fact="NaN" max="NaN"/>
          </dgm:ruleLst>
        </dgm:layoutNode>
      </dgm:if>
      <dgm:else name="Name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660C55-46E9-48C6-BB6A-8F8E7758CCB9}" type="datetimeFigureOut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FFB486-ED9A-4488-B219-210ADA2F0F5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06553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6726063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787" y="4243845"/>
            <a:ext cx="2307831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0" y="2590078"/>
            <a:ext cx="6726064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6833787" y="2590078"/>
            <a:ext cx="230783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0242" y="2733709"/>
            <a:ext cx="6069268" cy="1373070"/>
          </a:xfrm>
        </p:spPr>
        <p:txBody>
          <a:bodyPr anchor="b">
            <a:noAutofit/>
          </a:bodyPr>
          <a:lstStyle>
            <a:lvl1pPr algn="r"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0241" y="4394040"/>
            <a:ext cx="6108101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55655" y="5936188"/>
            <a:ext cx="2057400" cy="365125"/>
          </a:xfrm>
        </p:spPr>
        <p:txBody>
          <a:bodyPr/>
          <a:lstStyle/>
          <a:p>
            <a:fld id="{917103FD-3668-4645-9725-A76596FE8103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1" y="5936189"/>
            <a:ext cx="4021666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399" y="2750337"/>
            <a:ext cx="1370293" cy="1356442"/>
          </a:xfrm>
        </p:spPr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97266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全景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Group 19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3" y="4711617"/>
            <a:ext cx="6894770" cy="544482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1639" y="609598"/>
            <a:ext cx="6896534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5256098"/>
            <a:ext cx="6894772" cy="54781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4422-574F-48F9-8195-B19AF128C028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310"/>
            <a:ext cx="1149836" cy="1090789"/>
          </a:xfrm>
        </p:spPr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4580304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描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2" name="Picture 21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3" name="Picture 22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4" name="Rectangle 23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4255" y="609597"/>
            <a:ext cx="6896534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889151" cy="1101764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4422-574F-48F9-8195-B19AF128C028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11616"/>
            <a:ext cx="1149836" cy="1090789"/>
          </a:xfrm>
        </p:spPr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1917296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带描述的引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30" name="Picture 29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1" name="Picture 30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2" name="Rectangle 31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921" y="616983"/>
            <a:ext cx="642514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89438" y="3660763"/>
            <a:ext cx="5987731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4710340"/>
            <a:ext cx="6903919" cy="110176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4422-574F-48F9-8195-B19AF128C028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7" name="TextBox 26"/>
          <p:cNvSpPr txBox="1"/>
          <p:nvPr/>
        </p:nvSpPr>
        <p:spPr>
          <a:xfrm>
            <a:off x="270932" y="748116"/>
            <a:ext cx="5334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967191" y="2998573"/>
            <a:ext cx="457200" cy="58477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06854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/>
          <p:cNvGrpSpPr/>
          <p:nvPr/>
        </p:nvGrpSpPr>
        <p:grpSpPr>
          <a:xfrm>
            <a:off x="0" y="4572000"/>
            <a:ext cx="9161969" cy="1677035"/>
            <a:chOff x="0" y="2895600"/>
            <a:chExt cx="9161969" cy="1677035"/>
          </a:xfrm>
        </p:grpSpPr>
        <p:pic>
          <p:nvPicPr>
            <p:cNvPr id="23" name="Picture 22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4" name="Picture 23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5" name="Rectangle 24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8" y="4710340"/>
            <a:ext cx="6896534" cy="5898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9" y="5300150"/>
            <a:ext cx="6896534" cy="51195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4422-574F-48F9-8195-B19AF128C028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56438" y="4709926"/>
            <a:ext cx="1149836" cy="1090789"/>
          </a:xfrm>
        </p:spPr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3633964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4" name="Picture 23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5" name="Picture 24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6" name="Rectangle 25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32629" y="2329489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39777" y="3015290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8413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2879710" y="3007906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26136" y="2336873"/>
            <a:ext cx="2194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233520" y="3007905"/>
            <a:ext cx="219456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4422-574F-48F9-8195-B19AF128C028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04788049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图片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 33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35" name="Picture 34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6" name="Picture 35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7" name="Rectangle 36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Rectangle 37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32391" y="4297503"/>
            <a:ext cx="21922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32391" y="2336873"/>
            <a:ext cx="219225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32391" y="4873765"/>
            <a:ext cx="219225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70497" y="4297503"/>
            <a:ext cx="22150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870497" y="2336873"/>
            <a:ext cx="221507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2869483" y="4873764"/>
            <a:ext cx="2218004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231028" y="4297503"/>
            <a:ext cx="219433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231027" y="2336873"/>
            <a:ext cx="2194333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230934" y="4873762"/>
            <a:ext cx="2197239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D4422-574F-48F9-8195-B19AF128C028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63421415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7" name="Picture 16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8" name="Picture 17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9" name="Rectangle 18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Rectangle 19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/>
          <a:lstStyle>
            <a:lvl1pPr algn="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B0C132-B9D2-41FC-AFFD-5A95E184567F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2720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 rot="5400000">
            <a:off x="4575305" y="2747178"/>
            <a:ext cx="6862555" cy="1368199"/>
            <a:chOff x="2281445" y="609600"/>
            <a:chExt cx="6862555" cy="1368199"/>
          </a:xfrm>
        </p:grpSpPr>
        <p:sp>
          <p:nvSpPr>
            <p:cNvPr id="12" name="Rectangle 11"/>
            <p:cNvSpPr/>
            <p:nvPr/>
          </p:nvSpPr>
          <p:spPr>
            <a:xfrm>
              <a:off x="2281445" y="609601"/>
              <a:ext cx="5285695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Rectangle 12"/>
            <p:cNvSpPr/>
            <p:nvPr/>
          </p:nvSpPr>
          <p:spPr>
            <a:xfrm>
              <a:off x="7710769" y="609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64798" y="609597"/>
            <a:ext cx="1069602" cy="4461936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241" y="609598"/>
            <a:ext cx="6576359" cy="532658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029144" y="5936188"/>
            <a:ext cx="2057400" cy="365125"/>
          </a:xfrm>
        </p:spPr>
        <p:txBody>
          <a:bodyPr/>
          <a:lstStyle/>
          <a:p>
            <a:fld id="{B95D4422-574F-48F9-8195-B19AF128C028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0241" y="5936189"/>
            <a:ext cx="4518959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31152" y="5432500"/>
            <a:ext cx="1149636" cy="1273100"/>
          </a:xfrm>
        </p:spPr>
        <p:txBody>
          <a:bodyPr anchor="t"/>
          <a:lstStyle>
            <a:lvl1pPr algn="ctr">
              <a:defRPr/>
            </a:lvl1pPr>
          </a:lstStyle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44974179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8" name="Picture 2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9" name="Picture 2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0" name="Rectangle 2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Rectangle 3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9556A-7B7F-4466-B4C1-D3511687EF67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97390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2728432"/>
            <a:ext cx="9161969" cy="1677035"/>
            <a:chOff x="0" y="2895600"/>
            <a:chExt cx="9161969" cy="1677035"/>
          </a:xfrm>
        </p:grpSpPr>
        <p:pic>
          <p:nvPicPr>
            <p:cNvPr id="19" name="Picture 1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20" name="Picture 1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1" name="Rectangle 2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2869895"/>
            <a:ext cx="688915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1639" y="4232172"/>
            <a:ext cx="688915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65810" y="5936188"/>
            <a:ext cx="2057400" cy="365125"/>
          </a:xfrm>
        </p:spPr>
        <p:txBody>
          <a:bodyPr/>
          <a:lstStyle/>
          <a:p>
            <a:fld id="{3E009B6F-2C52-4D0E-9EFD-17D8A1EE65A9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400" y="5936189"/>
            <a:ext cx="4834673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56438" y="2869896"/>
            <a:ext cx="1149836" cy="1090789"/>
          </a:xfrm>
        </p:spPr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78986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53228"/>
            <a:ext cx="6887390" cy="108093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2336873"/>
            <a:ext cx="3357899" cy="3599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61128" y="2336873"/>
            <a:ext cx="3359661" cy="3599316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76154-B2D9-4AE3-97FF-C99F18F6E840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54023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Group 27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29" name="Picture 28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30" name="Picture 29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31" name="Rectangle 30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Rectangle 31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30"/>
            <a:ext cx="6896534" cy="108093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0988" y="2336874"/>
            <a:ext cx="3145080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1638" y="3030009"/>
            <a:ext cx="3367045" cy="29061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82646" y="2336873"/>
            <a:ext cx="3145527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061129" y="3030009"/>
            <a:ext cx="3367044" cy="2906179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2DB6C-41C6-4EA0-A8DB-09C03CA372DD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6101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6" name="Picture 15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7" name="Picture 16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18" name="Rectangle 17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8EA3F-0FF2-42E1-8E21-0AB396675EA1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7722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HD-ShadowShort.pn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9871"/>
          <a:stretch/>
        </p:blipFill>
        <p:spPr>
          <a:xfrm>
            <a:off x="7717217" y="1973262"/>
            <a:ext cx="1444752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7710769" y="609600"/>
            <a:ext cx="1433231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A71381-7A93-40B5-A1DD-57747C197530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5905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7"/>
            <a:ext cx="6896534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4385" y="2336874"/>
            <a:ext cx="3913788" cy="359931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401" y="2336873"/>
            <a:ext cx="2796240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0BD25-CB22-456A-908E-93820D8BE922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32130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0" y="609600"/>
            <a:ext cx="9161969" cy="1677035"/>
            <a:chOff x="0" y="2895600"/>
            <a:chExt cx="9161969" cy="1677035"/>
          </a:xfrm>
        </p:grpSpPr>
        <p:pic>
          <p:nvPicPr>
            <p:cNvPr id="18" name="Picture 17" descr="HD-ShadowLong.png"/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6982" r="-217"/>
            <a:stretch/>
          </p:blipFill>
          <p:spPr>
            <a:xfrm>
              <a:off x="0" y="4251471"/>
              <a:ext cx="7644384" cy="321164"/>
            </a:xfrm>
            <a:prstGeom prst="rect">
              <a:avLst/>
            </a:prstGeom>
          </p:spPr>
        </p:pic>
        <p:pic>
          <p:nvPicPr>
            <p:cNvPr id="19" name="Picture 18" descr="HD-ShadowShort.png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9871"/>
            <a:stretch/>
          </p:blipFill>
          <p:spPr>
            <a:xfrm>
              <a:off x="7717217" y="4259262"/>
              <a:ext cx="1444752" cy="144270"/>
            </a:xfrm>
            <a:prstGeom prst="rect">
              <a:avLst/>
            </a:prstGeom>
          </p:spPr>
        </p:pic>
        <p:sp>
          <p:nvSpPr>
            <p:cNvPr id="20" name="Rectangle 19"/>
            <p:cNvSpPr/>
            <p:nvPr/>
          </p:nvSpPr>
          <p:spPr>
            <a:xfrm>
              <a:off x="0" y="2895600"/>
              <a:ext cx="7567140" cy="1368198"/>
            </a:xfrm>
            <a:prstGeom prst="rect">
              <a:avLst/>
            </a:prstGeom>
            <a:solidFill>
              <a:schemeClr val="bg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Rectangle 20"/>
            <p:cNvSpPr/>
            <p:nvPr/>
          </p:nvSpPr>
          <p:spPr>
            <a:xfrm>
              <a:off x="7710769" y="2895600"/>
              <a:ext cx="1433231" cy="1368198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10956" y="2336874"/>
            <a:ext cx="3917217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1638" y="2336874"/>
            <a:ext cx="2798487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82E97D-7E95-45AE-9CD7-A4B4603B8C0D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62185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James\Desktop\msft\Berlin\build Assets\hashOverlaySD-FullResolve.png"/>
          <p:cNvPicPr>
            <a:picLocks noChangeAspect="1" noChangeArrowheads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1639" y="753228"/>
            <a:ext cx="6896534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2336873"/>
            <a:ext cx="688738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67881" y="593618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D4422-574F-48F9-8195-B19AF128C028}" type="datetime1">
              <a:rPr lang="zh-CN" altLang="en-US" smtClean="0"/>
              <a:t>2015/11/1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3400" y="5936189"/>
            <a:ext cx="48346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48600" y="753228"/>
            <a:ext cx="1157674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3F9F4-3E6F-4303-B228-0B78D805246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5770042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13" Type="http://schemas.openxmlformats.org/officeDocument/2006/relationships/diagramLayout" Target="../diagrams/layout3.xml"/><Relationship Id="rId18" Type="http://schemas.openxmlformats.org/officeDocument/2006/relationships/diagramLayout" Target="../diagrams/layout4.xml"/><Relationship Id="rId26" Type="http://schemas.microsoft.com/office/2007/relationships/diagramDrawing" Target="../diagrams/drawing5.xml"/><Relationship Id="rId3" Type="http://schemas.openxmlformats.org/officeDocument/2006/relationships/diagramLayout" Target="../diagrams/layout1.xml"/><Relationship Id="rId21" Type="http://schemas.microsoft.com/office/2007/relationships/diagramDrawing" Target="../diagrams/drawing4.xml"/><Relationship Id="rId7" Type="http://schemas.openxmlformats.org/officeDocument/2006/relationships/diagramData" Target="../diagrams/data2.xml"/><Relationship Id="rId12" Type="http://schemas.openxmlformats.org/officeDocument/2006/relationships/diagramData" Target="../diagrams/data3.xml"/><Relationship Id="rId17" Type="http://schemas.openxmlformats.org/officeDocument/2006/relationships/diagramData" Target="../diagrams/data4.xml"/><Relationship Id="rId25" Type="http://schemas.openxmlformats.org/officeDocument/2006/relationships/diagramColors" Target="../diagrams/colors5.xml"/><Relationship Id="rId2" Type="http://schemas.openxmlformats.org/officeDocument/2006/relationships/diagramData" Target="../diagrams/data1.xml"/><Relationship Id="rId16" Type="http://schemas.microsoft.com/office/2007/relationships/diagramDrawing" Target="../diagrams/drawing3.xml"/><Relationship Id="rId20" Type="http://schemas.openxmlformats.org/officeDocument/2006/relationships/diagramColors" Target="../diagrams/colors4.xml"/><Relationship Id="rId29" Type="http://schemas.openxmlformats.org/officeDocument/2006/relationships/diagramQuickStyle" Target="../diagrams/quickStyle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24" Type="http://schemas.openxmlformats.org/officeDocument/2006/relationships/diagramQuickStyle" Target="../diagrams/quickStyle5.xml"/><Relationship Id="rId5" Type="http://schemas.openxmlformats.org/officeDocument/2006/relationships/diagramColors" Target="../diagrams/colors1.xml"/><Relationship Id="rId15" Type="http://schemas.openxmlformats.org/officeDocument/2006/relationships/diagramColors" Target="../diagrams/colors3.xml"/><Relationship Id="rId23" Type="http://schemas.openxmlformats.org/officeDocument/2006/relationships/diagramLayout" Target="../diagrams/layout5.xml"/><Relationship Id="rId28" Type="http://schemas.openxmlformats.org/officeDocument/2006/relationships/diagramLayout" Target="../diagrams/layout6.xml"/><Relationship Id="rId10" Type="http://schemas.openxmlformats.org/officeDocument/2006/relationships/diagramColors" Target="../diagrams/colors2.xml"/><Relationship Id="rId19" Type="http://schemas.openxmlformats.org/officeDocument/2006/relationships/diagramQuickStyle" Target="../diagrams/quickStyle4.xml"/><Relationship Id="rId31" Type="http://schemas.microsoft.com/office/2007/relationships/diagramDrawing" Target="../diagrams/drawing6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Relationship Id="rId14" Type="http://schemas.openxmlformats.org/officeDocument/2006/relationships/diagramQuickStyle" Target="../diagrams/quickStyle3.xml"/><Relationship Id="rId22" Type="http://schemas.openxmlformats.org/officeDocument/2006/relationships/diagramData" Target="../diagrams/data5.xml"/><Relationship Id="rId27" Type="http://schemas.openxmlformats.org/officeDocument/2006/relationships/diagramData" Target="../diagrams/data6.xml"/><Relationship Id="rId30" Type="http://schemas.openxmlformats.org/officeDocument/2006/relationships/diagramColors" Target="../diagrams/colors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9.xml"/><Relationship Id="rId3" Type="http://schemas.openxmlformats.org/officeDocument/2006/relationships/diagramLayout" Target="../diagrams/layout8.xml"/><Relationship Id="rId7" Type="http://schemas.openxmlformats.org/officeDocument/2006/relationships/diagramData" Target="../diagrams/data9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11" Type="http://schemas.microsoft.com/office/2007/relationships/diagramDrawing" Target="../diagrams/drawing9.xml"/><Relationship Id="rId5" Type="http://schemas.openxmlformats.org/officeDocument/2006/relationships/diagramColors" Target="../diagrams/colors8.xml"/><Relationship Id="rId10" Type="http://schemas.openxmlformats.org/officeDocument/2006/relationships/diagramColors" Target="../diagrams/colors9.xml"/><Relationship Id="rId4" Type="http://schemas.openxmlformats.org/officeDocument/2006/relationships/diagramQuickStyle" Target="../diagrams/quickStyle8.xml"/><Relationship Id="rId9" Type="http://schemas.openxmlformats.org/officeDocument/2006/relationships/diagramQuickStyle" Target="../diagrams/quickStyle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供需一体化流转平台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1</a:t>
            </a:fld>
            <a:endParaRPr lang="zh-CN" altLang="en-US"/>
          </a:p>
        </p:txBody>
      </p:sp>
      <p:graphicFrame>
        <p:nvGraphicFramePr>
          <p:cNvPr id="11" name="内容占位符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79764965"/>
              </p:ext>
            </p:extLst>
          </p:nvPr>
        </p:nvGraphicFramePr>
        <p:xfrm>
          <a:off x="747663" y="2420888"/>
          <a:ext cx="5552529" cy="29972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图示 11"/>
          <p:cNvGraphicFramePr/>
          <p:nvPr>
            <p:extLst>
              <p:ext uri="{D42A27DB-BD31-4B8C-83A1-F6EECF244321}">
                <p14:modId xmlns:p14="http://schemas.microsoft.com/office/powerpoint/2010/main" val="2845938460"/>
              </p:ext>
            </p:extLst>
          </p:nvPr>
        </p:nvGraphicFramePr>
        <p:xfrm>
          <a:off x="2882821" y="2614429"/>
          <a:ext cx="5544616" cy="2520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13" name="图示 12"/>
          <p:cNvGraphicFramePr/>
          <p:nvPr>
            <p:extLst>
              <p:ext uri="{D42A27DB-BD31-4B8C-83A1-F6EECF244321}">
                <p14:modId xmlns:p14="http://schemas.microsoft.com/office/powerpoint/2010/main" val="3408748592"/>
              </p:ext>
            </p:extLst>
          </p:nvPr>
        </p:nvGraphicFramePr>
        <p:xfrm>
          <a:off x="1979712" y="2111262"/>
          <a:ext cx="6096000" cy="8136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graphicFrame>
        <p:nvGraphicFramePr>
          <p:cNvPr id="14" name="图示 13"/>
          <p:cNvGraphicFramePr/>
          <p:nvPr>
            <p:extLst>
              <p:ext uri="{D42A27DB-BD31-4B8C-83A1-F6EECF244321}">
                <p14:modId xmlns:p14="http://schemas.microsoft.com/office/powerpoint/2010/main" val="3449987231"/>
              </p:ext>
            </p:extLst>
          </p:nvPr>
        </p:nvGraphicFramePr>
        <p:xfrm>
          <a:off x="2003608" y="5134709"/>
          <a:ext cx="6096000" cy="770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  <p:graphicFrame>
        <p:nvGraphicFramePr>
          <p:cNvPr id="15" name="图示 14"/>
          <p:cNvGraphicFramePr/>
          <p:nvPr>
            <p:extLst>
              <p:ext uri="{D42A27DB-BD31-4B8C-83A1-F6EECF244321}">
                <p14:modId xmlns:p14="http://schemas.microsoft.com/office/powerpoint/2010/main" val="4261669848"/>
              </p:ext>
            </p:extLst>
          </p:nvPr>
        </p:nvGraphicFramePr>
        <p:xfrm>
          <a:off x="1524000" y="6188594"/>
          <a:ext cx="7080448" cy="48076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2" r:lo="rId23" r:qs="rId24" r:cs="rId25"/>
          </a:graphicData>
        </a:graphic>
      </p:graphicFrame>
      <p:graphicFrame>
        <p:nvGraphicFramePr>
          <p:cNvPr id="3" name="图示 2"/>
          <p:cNvGraphicFramePr/>
          <p:nvPr>
            <p:extLst>
              <p:ext uri="{D42A27DB-BD31-4B8C-83A1-F6EECF244321}">
                <p14:modId xmlns:p14="http://schemas.microsoft.com/office/powerpoint/2010/main" val="1015089508"/>
              </p:ext>
            </p:extLst>
          </p:nvPr>
        </p:nvGraphicFramePr>
        <p:xfrm>
          <a:off x="-972616" y="1933949"/>
          <a:ext cx="4320480" cy="5589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7" r:lo="rId28" r:qs="rId29" r:cs="rId30"/>
          </a:graphicData>
        </a:graphic>
      </p:graphicFrame>
    </p:spTree>
    <p:extLst>
      <p:ext uri="{BB962C8B-B14F-4D97-AF65-F5344CB8AC3E}">
        <p14:creationId xmlns:p14="http://schemas.microsoft.com/office/powerpoint/2010/main" val="336355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项目运作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2</a:t>
            </a:fld>
            <a:endParaRPr lang="zh-CN" altLang="en-US"/>
          </a:p>
        </p:txBody>
      </p:sp>
      <p:graphicFrame>
        <p:nvGraphicFramePr>
          <p:cNvPr id="6" name="图示 5"/>
          <p:cNvGraphicFramePr/>
          <p:nvPr>
            <p:extLst>
              <p:ext uri="{D42A27DB-BD31-4B8C-83A1-F6EECF244321}">
                <p14:modId xmlns:p14="http://schemas.microsoft.com/office/powerpoint/2010/main" val="2071948186"/>
              </p:ext>
            </p:extLst>
          </p:nvPr>
        </p:nvGraphicFramePr>
        <p:xfrm>
          <a:off x="251520" y="1988840"/>
          <a:ext cx="835292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内容占位符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240643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数据采集分析辅助决策平台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3</a:t>
            </a:fld>
            <a:endParaRPr lang="zh-CN" altLang="en-US"/>
          </a:p>
        </p:txBody>
      </p:sp>
      <p:graphicFrame>
        <p:nvGraphicFramePr>
          <p:cNvPr id="9" name="内容占位符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148786"/>
              </p:ext>
            </p:extLst>
          </p:nvPr>
        </p:nvGraphicFramePr>
        <p:xfrm>
          <a:off x="-684584" y="3259137"/>
          <a:ext cx="6888163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0" name="图示 9"/>
          <p:cNvGraphicFramePr/>
          <p:nvPr>
            <p:extLst>
              <p:ext uri="{D42A27DB-BD31-4B8C-83A1-F6EECF244321}">
                <p14:modId xmlns:p14="http://schemas.microsoft.com/office/powerpoint/2010/main" val="97119368"/>
              </p:ext>
            </p:extLst>
          </p:nvPr>
        </p:nvGraphicFramePr>
        <p:xfrm>
          <a:off x="323528" y="2276872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657894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系统安全性解决方案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所有操作均通过短信通知（防黑客破解等手段）</a:t>
            </a:r>
            <a:endParaRPr lang="en-US" altLang="zh-CN" dirty="0" smtClean="0"/>
          </a:p>
          <a:p>
            <a:r>
              <a:rPr lang="zh-CN" altLang="en-US" dirty="0" smtClean="0"/>
              <a:t>手机号码变更需要用户原手机确认或客服手工确认，对于丢失手机的走挂失并线下确认变更</a:t>
            </a:r>
            <a:endParaRPr lang="en-US" altLang="zh-CN" dirty="0" smtClean="0"/>
          </a:p>
          <a:p>
            <a:r>
              <a:rPr lang="zh-CN" altLang="en-US" dirty="0" smtClean="0"/>
              <a:t>重要确认操作将延时处理或短信确认后处理</a:t>
            </a:r>
            <a:endParaRPr lang="en-US" altLang="zh-CN" dirty="0" smtClean="0"/>
          </a:p>
          <a:p>
            <a:r>
              <a:rPr lang="zh-CN" altLang="en-US" dirty="0" smtClean="0"/>
              <a:t>允许用户绑定机器操作（安全证书）</a:t>
            </a:r>
            <a:endParaRPr lang="en-US" altLang="zh-CN" dirty="0" smtClean="0"/>
          </a:p>
          <a:p>
            <a:r>
              <a:rPr lang="zh-CN" altLang="en-US" dirty="0" smtClean="0"/>
              <a:t>延期支付（走行业标准）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4204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团队建设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开发人员</a:t>
            </a:r>
            <a:r>
              <a:rPr lang="en-US" altLang="zh-CN" dirty="0" smtClean="0"/>
              <a:t>2</a:t>
            </a:r>
            <a:r>
              <a:rPr lang="zh-CN" altLang="en-US" dirty="0" smtClean="0"/>
              <a:t>～</a:t>
            </a:r>
            <a:r>
              <a:rPr lang="en-US" altLang="zh-CN" dirty="0" smtClean="0"/>
              <a:t>3</a:t>
            </a:r>
            <a:r>
              <a:rPr lang="zh-CN" altLang="en-US" dirty="0" smtClean="0"/>
              <a:t>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网站开发</a:t>
            </a:r>
            <a:r>
              <a:rPr lang="en-US" altLang="zh-CN" dirty="0" smtClean="0"/>
              <a:t>2</a:t>
            </a:r>
            <a:r>
              <a:rPr lang="zh-CN" altLang="en-US" dirty="0" smtClean="0"/>
              <a:t>名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手机端开发</a:t>
            </a:r>
            <a:r>
              <a:rPr lang="en-US" altLang="zh-CN" dirty="0" smtClean="0"/>
              <a:t>1</a:t>
            </a:r>
            <a:r>
              <a:rPr lang="zh-CN" altLang="en-US" dirty="0" smtClean="0"/>
              <a:t>名（</a:t>
            </a:r>
            <a:r>
              <a:rPr lang="en-US" altLang="zh-CN" dirty="0" smtClean="0"/>
              <a:t>Android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产品经理待定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测试</a:t>
            </a:r>
            <a:r>
              <a:rPr lang="zh-CN" altLang="en-US" dirty="0"/>
              <a:t>人员待</a:t>
            </a:r>
            <a:r>
              <a:rPr lang="zh-CN" altLang="en-US" dirty="0" smtClean="0"/>
              <a:t>定</a:t>
            </a:r>
            <a:endParaRPr lang="en-US" altLang="zh-CN" dirty="0" smtClean="0"/>
          </a:p>
          <a:p>
            <a:r>
              <a:rPr lang="zh-CN" altLang="en-US" dirty="0" smtClean="0"/>
              <a:t>美工外包</a:t>
            </a:r>
            <a:endParaRPr lang="en-US" altLang="zh-CN" dirty="0" smtClean="0"/>
          </a:p>
          <a:p>
            <a:r>
              <a:rPr lang="zh-CN" altLang="en-US" dirty="0" smtClean="0"/>
              <a:t>常规人员（人力、财务、前台等待定）</a:t>
            </a:r>
            <a:endParaRPr lang="en-US" altLang="zh-CN" dirty="0" smtClean="0"/>
          </a:p>
          <a:p>
            <a:r>
              <a:rPr lang="zh-CN" altLang="en-US" dirty="0" smtClean="0"/>
              <a:t>硬件配置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4</a:t>
            </a:r>
            <a:r>
              <a:rPr lang="zh-CN" altLang="en-US" dirty="0" smtClean="0"/>
              <a:t>台开发用机器（招聘时用于面试）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8584469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开发阶段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 smtClean="0"/>
              <a:t>2015.11</a:t>
            </a:r>
            <a:r>
              <a:rPr lang="zh-CN" altLang="en-US" dirty="0" smtClean="0"/>
              <a:t>～</a:t>
            </a:r>
            <a:r>
              <a:rPr lang="en-US" altLang="zh-CN" dirty="0" smtClean="0"/>
              <a:t>2016.2</a:t>
            </a:r>
            <a:r>
              <a:rPr lang="zh-CN" altLang="en-US" dirty="0" smtClean="0"/>
              <a:t>（春节前）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对旧版本的改造，</a:t>
            </a:r>
            <a:r>
              <a:rPr lang="en-US" altLang="zh-CN" dirty="0" smtClean="0"/>
              <a:t>12</a:t>
            </a:r>
            <a:r>
              <a:rPr lang="zh-CN" altLang="en-US" dirty="0" smtClean="0"/>
              <a:t>月</a:t>
            </a:r>
            <a:r>
              <a:rPr lang="en-US" altLang="zh-CN" dirty="0" smtClean="0"/>
              <a:t>1</a:t>
            </a:r>
            <a:r>
              <a:rPr lang="zh-CN" altLang="en-US" dirty="0" smtClean="0"/>
              <a:t>日前上线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完成新版本的第一个版本的业务模型</a:t>
            </a:r>
            <a:endParaRPr lang="en-US" altLang="zh-CN" dirty="0" smtClean="0"/>
          </a:p>
          <a:p>
            <a:r>
              <a:rPr lang="en-US" altLang="zh-CN" dirty="0" smtClean="0"/>
              <a:t>2016.3</a:t>
            </a:r>
            <a:r>
              <a:rPr lang="zh-CN" altLang="en-US" dirty="0" smtClean="0"/>
              <a:t>～</a:t>
            </a:r>
            <a:r>
              <a:rPr lang="en-US" altLang="zh-CN" dirty="0" smtClean="0"/>
              <a:t>2016.6</a:t>
            </a:r>
          </a:p>
          <a:p>
            <a:pPr lvl="1"/>
            <a:r>
              <a:rPr lang="zh-CN" altLang="en-US" dirty="0" smtClean="0"/>
              <a:t>完成新版本预一期模块的开发与上线</a:t>
            </a:r>
            <a:endParaRPr lang="en-US" altLang="zh-CN" dirty="0" smtClean="0"/>
          </a:p>
          <a:p>
            <a:r>
              <a:rPr lang="en-US" altLang="zh-CN" dirty="0" smtClean="0"/>
              <a:t>2016.6</a:t>
            </a:r>
            <a:r>
              <a:rPr lang="zh-CN" altLang="en-US" dirty="0" smtClean="0"/>
              <a:t>～</a:t>
            </a:r>
            <a:r>
              <a:rPr lang="en-US" altLang="zh-CN" dirty="0" smtClean="0"/>
              <a:t>2016.9</a:t>
            </a:r>
          </a:p>
          <a:p>
            <a:pPr lvl="1"/>
            <a:r>
              <a:rPr lang="zh-CN" altLang="en-US" dirty="0" smtClean="0"/>
              <a:t>完成新版本预二期模块的开发与上线</a:t>
            </a:r>
            <a:endParaRPr lang="en-US" altLang="zh-CN" dirty="0" smtClean="0"/>
          </a:p>
          <a:p>
            <a:r>
              <a:rPr lang="en-US" altLang="zh-CN" dirty="0" smtClean="0"/>
              <a:t>2016.9</a:t>
            </a:r>
            <a:r>
              <a:rPr lang="zh-CN" altLang="en-US" dirty="0" smtClean="0"/>
              <a:t>～</a:t>
            </a:r>
            <a:r>
              <a:rPr lang="en-US" altLang="zh-CN" dirty="0" smtClean="0"/>
              <a:t>2016.12</a:t>
            </a:r>
          </a:p>
          <a:p>
            <a:pPr lvl="1"/>
            <a:r>
              <a:rPr lang="zh-CN" altLang="en-US" dirty="0" smtClean="0"/>
              <a:t>完成新版全部规划的功能，及对下一版本的规划（手机端的介入，包括</a:t>
            </a:r>
            <a:r>
              <a:rPr lang="en-US" altLang="zh-CN" dirty="0" smtClean="0"/>
              <a:t>Android</a:t>
            </a:r>
            <a:r>
              <a:rPr lang="zh-CN" altLang="en-US" dirty="0" smtClean="0"/>
              <a:t>与</a:t>
            </a:r>
            <a:r>
              <a:rPr lang="en-US" altLang="zh-CN" dirty="0" smtClean="0"/>
              <a:t>iOS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A3F9F4-3E6F-4303-B228-0B78D8052466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28469922"/>
      </p:ext>
    </p:extLst>
  </p:cSld>
  <p:clrMapOvr>
    <a:masterClrMapping/>
  </p:clrMapOvr>
</p:sld>
</file>

<file path=ppt/theme/theme1.xml><?xml version="1.0" encoding="utf-8"?>
<a:theme xmlns:a="http://schemas.openxmlformats.org/drawingml/2006/main" name="柏林">
  <a:themeElements>
    <a:clrScheme name="柏林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柏林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柏林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柏林</Template>
  <TotalTime>479</TotalTime>
  <Words>280</Words>
  <Application>Microsoft Office PowerPoint</Application>
  <PresentationFormat>全屏显示(4:3)</PresentationFormat>
  <Paragraphs>76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1" baseType="lpstr">
      <vt:lpstr>宋体</vt:lpstr>
      <vt:lpstr>Arial</vt:lpstr>
      <vt:lpstr>Calibri</vt:lpstr>
      <vt:lpstr>Trebuchet MS</vt:lpstr>
      <vt:lpstr>柏林</vt:lpstr>
      <vt:lpstr>供需一体化流转平台</vt:lpstr>
      <vt:lpstr>项目运作</vt:lpstr>
      <vt:lpstr>数据采集分析辅助决策平台</vt:lpstr>
      <vt:lpstr>系统安全性解决方案</vt:lpstr>
      <vt:lpstr>团队建设</vt:lpstr>
      <vt:lpstr>开发阶段</vt:lpstr>
    </vt:vector>
  </TitlesOfParts>
  <Company>BJRT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chenweihong</dc:creator>
  <cp:lastModifiedBy>Satchmo Smith</cp:lastModifiedBy>
  <cp:revision>75</cp:revision>
  <dcterms:created xsi:type="dcterms:W3CDTF">2015-06-05T03:16:27Z</dcterms:created>
  <dcterms:modified xsi:type="dcterms:W3CDTF">2015-11-01T06:10:20Z</dcterms:modified>
</cp:coreProperties>
</file>